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heme/themeOverride1.xml" ContentType="application/vnd.openxmlformats-officedocument.themeOverr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sldIdLst>
    <p:sldId id="287" r:id="rId2"/>
    <p:sldId id="263" r:id="rId3"/>
    <p:sldId id="270" r:id="rId4"/>
    <p:sldId id="271" r:id="rId5"/>
    <p:sldId id="281" r:id="rId6"/>
    <p:sldId id="272" r:id="rId7"/>
    <p:sldId id="274" r:id="rId8"/>
    <p:sldId id="275" r:id="rId9"/>
    <p:sldId id="276" r:id="rId10"/>
    <p:sldId id="291" r:id="rId11"/>
    <p:sldId id="284" r:id="rId12"/>
    <p:sldId id="294" r:id="rId13"/>
    <p:sldId id="289" r:id="rId14"/>
    <p:sldId id="290" r:id="rId15"/>
    <p:sldId id="292" r:id="rId16"/>
    <p:sldId id="277" r:id="rId17"/>
    <p:sldId id="283" r:id="rId18"/>
    <p:sldId id="285" r:id="rId19"/>
    <p:sldId id="278" r:id="rId20"/>
    <p:sldId id="279" r:id="rId21"/>
    <p:sldId id="293" r:id="rId22"/>
    <p:sldId id="26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2727"/>
    <a:srgbClr val="9D9D9C"/>
    <a:srgbClr val="97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C50870-BA17-D188-B351-4743CF536607}" v="9" dt="2024-03-16T13:47:57.834"/>
    <p1510:client id="{1EF92522-7D48-596C-33F8-CAEAEDF0F691}" v="21" dt="2024-03-16T13:13:51.553"/>
    <p1510:client id="{375E9E1E-F24D-4D47-B64F-A39EC18F6737}" v="5" dt="2024-03-15T19:28:52.334"/>
    <p1510:client id="{45722192-28D1-C740-A9A9-F5615BEDE128}" v="125" dt="2024-03-15T21:26:57.370"/>
    <p1510:client id="{7D5850B4-18F6-4F68-B327-D2E33805E27B}" v="115" dt="2024-03-16T13:11:16.813"/>
    <p1510:client id="{9E6BBBA6-E01F-46FF-B50E-F9727A72DCD2}" v="9" dt="2024-03-16T13:02:34.845"/>
    <p1510:client id="{D8D66E22-810C-94DC-FA74-B677B1B1D798}" v="2" dt="2024-03-15T21:31:32.2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2.svg"/></Relationships>
</file>

<file path=ppt/diagrams/_rels/data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2.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B38731-7BF8-4DE0-B5C5-42512E9222D2}"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97502C2-0DB3-4EC9-90CA-8DD4C1A74F96}">
      <dgm:prSet/>
      <dgm:spPr/>
      <dgm:t>
        <a:bodyPr/>
        <a:lstStyle/>
        <a:p>
          <a:pPr>
            <a:lnSpc>
              <a:spcPct val="100000"/>
            </a:lnSpc>
            <a:defRPr cap="all"/>
          </a:pPr>
          <a:r>
            <a:rPr lang="en-US" b="0" i="0">
              <a:effectLst/>
              <a:latin typeface="Söhne"/>
            </a:rPr>
            <a:t>Predictive Modeling Problem Definition</a:t>
          </a:r>
          <a:endParaRPr lang="en-US"/>
        </a:p>
      </dgm:t>
    </dgm:pt>
    <dgm:pt modelId="{80AD17F4-B485-4BBC-BA49-E91AE887DD32}" type="parTrans" cxnId="{C9027C76-27EB-4D18-BAC4-2969002CD47B}">
      <dgm:prSet/>
      <dgm:spPr/>
      <dgm:t>
        <a:bodyPr/>
        <a:lstStyle/>
        <a:p>
          <a:endParaRPr lang="en-US"/>
        </a:p>
      </dgm:t>
    </dgm:pt>
    <dgm:pt modelId="{C5F9B5E3-7EC5-46CE-8FFB-6774EB121D5D}" type="sibTrans" cxnId="{C9027C76-27EB-4D18-BAC4-2969002CD47B}">
      <dgm:prSet/>
      <dgm:spPr/>
      <dgm:t>
        <a:bodyPr/>
        <a:lstStyle/>
        <a:p>
          <a:endParaRPr lang="en-US"/>
        </a:p>
      </dgm:t>
    </dgm:pt>
    <dgm:pt modelId="{90D552A9-D8D6-4A2C-8600-BB93E0F34863}">
      <dgm:prSet phldr="0"/>
      <dgm:spPr/>
      <dgm:t>
        <a:bodyPr/>
        <a:lstStyle/>
        <a:p>
          <a:pPr>
            <a:lnSpc>
              <a:spcPct val="100000"/>
            </a:lnSpc>
            <a:defRPr cap="all"/>
          </a:pPr>
          <a:r>
            <a:rPr lang="en-US" b="0" i="0">
              <a:effectLst/>
              <a:latin typeface="Söhne"/>
            </a:rPr>
            <a:t>Input Data Overview</a:t>
          </a:r>
          <a:endParaRPr lang="en-US"/>
        </a:p>
      </dgm:t>
    </dgm:pt>
    <dgm:pt modelId="{3D373378-3EFA-47CC-896B-45B52AE5C844}" type="parTrans" cxnId="{2413DC59-3B35-421E-AD2E-F9F7558327AA}">
      <dgm:prSet/>
      <dgm:spPr/>
      <dgm:t>
        <a:bodyPr/>
        <a:lstStyle/>
        <a:p>
          <a:endParaRPr lang="en-US"/>
        </a:p>
      </dgm:t>
    </dgm:pt>
    <dgm:pt modelId="{5C3001F3-7622-4604-8ED3-BFE8599298A6}" type="sibTrans" cxnId="{2413DC59-3B35-421E-AD2E-F9F7558327AA}">
      <dgm:prSet/>
      <dgm:spPr/>
      <dgm:t>
        <a:bodyPr/>
        <a:lstStyle/>
        <a:p>
          <a:endParaRPr lang="en-US"/>
        </a:p>
      </dgm:t>
    </dgm:pt>
    <dgm:pt modelId="{3351210C-6466-4DEC-93D5-F34CCE45B174}">
      <dgm:prSet/>
      <dgm:spPr/>
      <dgm:t>
        <a:bodyPr/>
        <a:lstStyle/>
        <a:p>
          <a:pPr>
            <a:lnSpc>
              <a:spcPct val="100000"/>
            </a:lnSpc>
            <a:defRPr cap="all"/>
          </a:pPr>
          <a:r>
            <a:rPr lang="en-US" b="0" i="0">
              <a:effectLst/>
              <a:latin typeface="Söhne"/>
            </a:rPr>
            <a:t>Predictive Models Overview</a:t>
          </a:r>
          <a:endParaRPr lang="en-US"/>
        </a:p>
      </dgm:t>
    </dgm:pt>
    <dgm:pt modelId="{060A871B-C1BC-4C9F-B1FD-582372B97AE5}" type="parTrans" cxnId="{F3F72668-CED3-43AD-B2C8-48A351C74112}">
      <dgm:prSet/>
      <dgm:spPr/>
      <dgm:t>
        <a:bodyPr/>
        <a:lstStyle/>
        <a:p>
          <a:endParaRPr lang="en-US"/>
        </a:p>
      </dgm:t>
    </dgm:pt>
    <dgm:pt modelId="{4C691E83-364A-4BB8-B05C-8375F5CBCE7A}" type="sibTrans" cxnId="{F3F72668-CED3-43AD-B2C8-48A351C74112}">
      <dgm:prSet/>
      <dgm:spPr/>
      <dgm:t>
        <a:bodyPr/>
        <a:lstStyle/>
        <a:p>
          <a:endParaRPr lang="en-US"/>
        </a:p>
      </dgm:t>
    </dgm:pt>
    <dgm:pt modelId="{92623D04-99BB-4BFA-B161-68FE0206510B}">
      <dgm:prSet/>
      <dgm:spPr/>
      <dgm:t>
        <a:bodyPr/>
        <a:lstStyle/>
        <a:p>
          <a:pPr>
            <a:lnSpc>
              <a:spcPct val="100000"/>
            </a:lnSpc>
            <a:defRPr cap="all"/>
          </a:pPr>
          <a:r>
            <a:rPr lang="en-US" b="0" i="0">
              <a:effectLst/>
              <a:latin typeface="Söhne"/>
            </a:rPr>
            <a:t>Model Evaluation</a:t>
          </a:r>
          <a:endParaRPr lang="en-US"/>
        </a:p>
      </dgm:t>
    </dgm:pt>
    <dgm:pt modelId="{5857D6BE-44B3-4BAF-9783-66F0F27D84B8}" type="parTrans" cxnId="{61258A4B-1E9B-48CA-A757-F1AC8C3BB0F6}">
      <dgm:prSet/>
      <dgm:spPr/>
      <dgm:t>
        <a:bodyPr/>
        <a:lstStyle/>
        <a:p>
          <a:endParaRPr lang="en-US"/>
        </a:p>
      </dgm:t>
    </dgm:pt>
    <dgm:pt modelId="{E1D97182-5362-40ED-9FFC-FB5D76C2C032}" type="sibTrans" cxnId="{61258A4B-1E9B-48CA-A757-F1AC8C3BB0F6}">
      <dgm:prSet/>
      <dgm:spPr/>
      <dgm:t>
        <a:bodyPr/>
        <a:lstStyle/>
        <a:p>
          <a:endParaRPr lang="en-US"/>
        </a:p>
      </dgm:t>
    </dgm:pt>
    <dgm:pt modelId="{7615767F-3281-4391-A37C-93237075F085}">
      <dgm:prSet phldr="0"/>
      <dgm:spPr/>
      <dgm:t>
        <a:bodyPr/>
        <a:lstStyle/>
        <a:p>
          <a:pPr>
            <a:lnSpc>
              <a:spcPct val="100000"/>
            </a:lnSpc>
            <a:defRPr cap="all"/>
          </a:pPr>
          <a:r>
            <a:rPr lang="en-US">
              <a:latin typeface="Calibri"/>
              <a:ea typeface="Calibri"/>
              <a:cs typeface="Calibri"/>
            </a:rPr>
            <a:t>Introduction</a:t>
          </a:r>
          <a:endParaRPr lang="en-US">
            <a:latin typeface="Avenir Next LT Pro"/>
          </a:endParaRPr>
        </a:p>
      </dgm:t>
    </dgm:pt>
    <dgm:pt modelId="{E3A6587D-94C8-42DA-A434-6FA947D63667}" type="parTrans" cxnId="{C8F64537-9F9D-4FCA-93D6-921212DA45BC}">
      <dgm:prSet/>
      <dgm:spPr/>
      <dgm:t>
        <a:bodyPr/>
        <a:lstStyle/>
        <a:p>
          <a:endParaRPr lang="en-US"/>
        </a:p>
      </dgm:t>
    </dgm:pt>
    <dgm:pt modelId="{8A4B189B-9E1F-4A20-912B-F5BAB0481B89}" type="sibTrans" cxnId="{C8F64537-9F9D-4FCA-93D6-921212DA45BC}">
      <dgm:prSet/>
      <dgm:spPr/>
      <dgm:t>
        <a:bodyPr/>
        <a:lstStyle/>
        <a:p>
          <a:endParaRPr lang="en-US"/>
        </a:p>
      </dgm:t>
    </dgm:pt>
    <dgm:pt modelId="{2920CF1E-FBEC-4825-A057-15FACA973B49}">
      <dgm:prSet phldr="0"/>
      <dgm:spPr/>
      <dgm:t>
        <a:bodyPr/>
        <a:lstStyle/>
        <a:p>
          <a:pPr>
            <a:lnSpc>
              <a:spcPct val="100000"/>
            </a:lnSpc>
            <a:defRPr cap="all"/>
          </a:pPr>
          <a:r>
            <a:rPr lang="en-US" b="0" i="0">
              <a:effectLst/>
              <a:latin typeface="Söhne"/>
            </a:rPr>
            <a:t>Output Definition</a:t>
          </a:r>
          <a:endParaRPr lang="en-US">
            <a:latin typeface="Avenir Next LT Pro"/>
          </a:endParaRPr>
        </a:p>
      </dgm:t>
    </dgm:pt>
    <dgm:pt modelId="{1535E8B4-16C8-4A7D-8A65-27E4DD74FF87}" type="parTrans" cxnId="{A9A36AC2-89F8-4873-A157-A7E330687BD0}">
      <dgm:prSet/>
      <dgm:spPr/>
      <dgm:t>
        <a:bodyPr/>
        <a:lstStyle/>
        <a:p>
          <a:endParaRPr lang="en-US"/>
        </a:p>
      </dgm:t>
    </dgm:pt>
    <dgm:pt modelId="{74D1B9FA-5DAC-4900-A708-A72E02398D61}" type="sibTrans" cxnId="{A9A36AC2-89F8-4873-A157-A7E330687BD0}">
      <dgm:prSet/>
      <dgm:spPr/>
      <dgm:t>
        <a:bodyPr/>
        <a:lstStyle/>
        <a:p>
          <a:endParaRPr lang="en-US"/>
        </a:p>
      </dgm:t>
    </dgm:pt>
    <dgm:pt modelId="{EBAFC1FD-231A-40FE-88E4-EE9CF249070F}">
      <dgm:prSet phldr="0"/>
      <dgm:spPr/>
      <dgm:t>
        <a:bodyPr/>
        <a:lstStyle/>
        <a:p>
          <a:pPr>
            <a:lnSpc>
              <a:spcPct val="100000"/>
            </a:lnSpc>
            <a:defRPr cap="all"/>
          </a:pPr>
          <a:r>
            <a:rPr lang="en-US">
              <a:latin typeface="Avenir Next LT Pro"/>
            </a:rPr>
            <a:t>Summary</a:t>
          </a:r>
        </a:p>
      </dgm:t>
    </dgm:pt>
    <dgm:pt modelId="{28DF23AA-E6F3-4C35-AD0D-F671B989A20D}" type="parTrans" cxnId="{A521F9B4-6508-4EDB-9494-02F6DAD57508}">
      <dgm:prSet/>
      <dgm:spPr/>
      <dgm:t>
        <a:bodyPr/>
        <a:lstStyle/>
        <a:p>
          <a:endParaRPr lang="en-US"/>
        </a:p>
      </dgm:t>
    </dgm:pt>
    <dgm:pt modelId="{C8D2C1A0-D28F-4B11-89C4-21FE8C281267}" type="sibTrans" cxnId="{A521F9B4-6508-4EDB-9494-02F6DAD57508}">
      <dgm:prSet/>
      <dgm:spPr/>
      <dgm:t>
        <a:bodyPr/>
        <a:lstStyle/>
        <a:p>
          <a:endParaRPr lang="en-US"/>
        </a:p>
      </dgm:t>
    </dgm:pt>
    <dgm:pt modelId="{6CDD1DB0-509F-43AD-A102-ACF3B8F3D7A2}">
      <dgm:prSet phldr="0"/>
      <dgm:spPr/>
      <dgm:t>
        <a:bodyPr/>
        <a:lstStyle/>
        <a:p>
          <a:pPr>
            <a:lnSpc>
              <a:spcPct val="100000"/>
            </a:lnSpc>
            <a:defRPr cap="all"/>
          </a:pPr>
          <a:r>
            <a:rPr lang="en-US" b="0" i="0">
              <a:effectLst/>
              <a:latin typeface="Söhne"/>
            </a:rPr>
            <a:t>Statistical Data Representation</a:t>
          </a:r>
          <a:endParaRPr lang="en-US">
            <a:latin typeface="Avenir Next LT Pro"/>
          </a:endParaRPr>
        </a:p>
      </dgm:t>
    </dgm:pt>
    <dgm:pt modelId="{66517FEF-1358-47F8-BDCE-39A064D2D5A2}" type="parTrans" cxnId="{F8437D95-24F1-4362-8B98-1DD3D4EBCDF0}">
      <dgm:prSet/>
      <dgm:spPr/>
      <dgm:t>
        <a:bodyPr/>
        <a:lstStyle/>
        <a:p>
          <a:endParaRPr lang="en-US"/>
        </a:p>
      </dgm:t>
    </dgm:pt>
    <dgm:pt modelId="{DDD82D7C-4272-41CC-9361-E9AEA5419A45}" type="sibTrans" cxnId="{F8437D95-24F1-4362-8B98-1DD3D4EBCDF0}">
      <dgm:prSet/>
      <dgm:spPr/>
      <dgm:t>
        <a:bodyPr/>
        <a:lstStyle/>
        <a:p>
          <a:endParaRPr lang="en-US"/>
        </a:p>
      </dgm:t>
    </dgm:pt>
    <dgm:pt modelId="{527F2D4D-30A2-4C36-96B6-9CBB1FDE4920}">
      <dgm:prSet phldr="0"/>
      <dgm:spPr/>
      <dgm:t>
        <a:bodyPr/>
        <a:lstStyle/>
        <a:p>
          <a:pPr rtl="0">
            <a:lnSpc>
              <a:spcPct val="100000"/>
            </a:lnSpc>
            <a:defRPr cap="all"/>
          </a:pPr>
          <a:r>
            <a:rPr lang="en-US">
              <a:latin typeface="Avenir Next LT Pro"/>
            </a:rPr>
            <a:t>Lesson Learned</a:t>
          </a:r>
        </a:p>
      </dgm:t>
    </dgm:pt>
    <dgm:pt modelId="{11BF7F0D-FE96-49F6-8065-98A28126BCE1}" type="parTrans" cxnId="{E66CD705-A13F-47BE-9495-53B835E3DE92}">
      <dgm:prSet/>
      <dgm:spPr/>
    </dgm:pt>
    <dgm:pt modelId="{382F4E19-A396-48A6-A0D0-6ED9F53694C9}" type="sibTrans" cxnId="{E66CD705-A13F-47BE-9495-53B835E3DE92}">
      <dgm:prSet/>
      <dgm:spPr/>
    </dgm:pt>
    <dgm:pt modelId="{DB853904-58F0-4AC4-A374-7A62857743AB}" type="pres">
      <dgm:prSet presAssocID="{60B38731-7BF8-4DE0-B5C5-42512E9222D2}" presName="root" presStyleCnt="0">
        <dgm:presLayoutVars>
          <dgm:dir/>
          <dgm:resizeHandles val="exact"/>
        </dgm:presLayoutVars>
      </dgm:prSet>
      <dgm:spPr/>
    </dgm:pt>
    <dgm:pt modelId="{F1E2C674-086C-416D-A18A-A6D7337173C4}" type="pres">
      <dgm:prSet presAssocID="{7615767F-3281-4391-A37C-93237075F085}" presName="compNode" presStyleCnt="0"/>
      <dgm:spPr/>
    </dgm:pt>
    <dgm:pt modelId="{5A571C17-9AB6-4F1B-BCCB-18EC798E134D}" type="pres">
      <dgm:prSet presAssocID="{7615767F-3281-4391-A37C-93237075F085}" presName="iconBgRect" presStyleLbl="bgShp" presStyleIdx="0" presStyleCnt="9"/>
      <dgm:spPr>
        <a:prstGeom prst="round2DiagRect">
          <a:avLst>
            <a:gd name="adj1" fmla="val 29727"/>
            <a:gd name="adj2" fmla="val 0"/>
          </a:avLst>
        </a:prstGeom>
      </dgm:spPr>
    </dgm:pt>
    <dgm:pt modelId="{144DF2A9-2F01-440F-BEA0-65E2F01E4461}" type="pres">
      <dgm:prSet presAssocID="{7615767F-3281-4391-A37C-93237075F085}" presName="iconRect" presStyleLbl="node1" presStyleIdx="0" presStyleCnt="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E2BFCF9E-CEB0-45E8-BC00-F5CBFC55B41C}" type="pres">
      <dgm:prSet presAssocID="{7615767F-3281-4391-A37C-93237075F085}" presName="spaceRect" presStyleCnt="0"/>
      <dgm:spPr/>
    </dgm:pt>
    <dgm:pt modelId="{437B9D24-5BEC-451A-9358-3B5BEBCD6BB5}" type="pres">
      <dgm:prSet presAssocID="{7615767F-3281-4391-A37C-93237075F085}" presName="textRect" presStyleLbl="revTx" presStyleIdx="0" presStyleCnt="9">
        <dgm:presLayoutVars>
          <dgm:chMax val="1"/>
          <dgm:chPref val="1"/>
        </dgm:presLayoutVars>
      </dgm:prSet>
      <dgm:spPr/>
    </dgm:pt>
    <dgm:pt modelId="{8B6FAFE8-7A5A-4046-AC46-48A28156D4A4}" type="pres">
      <dgm:prSet presAssocID="{8A4B189B-9E1F-4A20-912B-F5BAB0481B89}" presName="sibTrans" presStyleCnt="0"/>
      <dgm:spPr/>
    </dgm:pt>
    <dgm:pt modelId="{B44435A5-512D-4ED4-9436-BDD0FDA31EB3}" type="pres">
      <dgm:prSet presAssocID="{E97502C2-0DB3-4EC9-90CA-8DD4C1A74F96}" presName="compNode" presStyleCnt="0"/>
      <dgm:spPr/>
    </dgm:pt>
    <dgm:pt modelId="{EDD1464D-8781-4434-910F-B389A26F8A0C}" type="pres">
      <dgm:prSet presAssocID="{E97502C2-0DB3-4EC9-90CA-8DD4C1A74F96}" presName="iconBgRect" presStyleLbl="bgShp" presStyleIdx="1" presStyleCnt="9"/>
      <dgm:spPr>
        <a:prstGeom prst="round2DiagRect">
          <a:avLst>
            <a:gd name="adj1" fmla="val 29727"/>
            <a:gd name="adj2" fmla="val 0"/>
          </a:avLst>
        </a:prstGeom>
      </dgm:spPr>
    </dgm:pt>
    <dgm:pt modelId="{7A2D1A90-69B2-424A-927E-1637004F72D8}" type="pres">
      <dgm:prSet presAssocID="{E97502C2-0DB3-4EC9-90CA-8DD4C1A74F96}" presName="iconRect" presStyleLbl="node1" presStyleIdx="1" presStyleCnt="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877B9F5-494E-4009-A363-A932644A1ECA}" type="pres">
      <dgm:prSet presAssocID="{E97502C2-0DB3-4EC9-90CA-8DD4C1A74F96}" presName="spaceRect" presStyleCnt="0"/>
      <dgm:spPr/>
    </dgm:pt>
    <dgm:pt modelId="{51D5CB40-157C-4934-945A-C020BA60B1ED}" type="pres">
      <dgm:prSet presAssocID="{E97502C2-0DB3-4EC9-90CA-8DD4C1A74F96}" presName="textRect" presStyleLbl="revTx" presStyleIdx="1" presStyleCnt="9">
        <dgm:presLayoutVars>
          <dgm:chMax val="1"/>
          <dgm:chPref val="1"/>
        </dgm:presLayoutVars>
      </dgm:prSet>
      <dgm:spPr/>
    </dgm:pt>
    <dgm:pt modelId="{BD016B70-01DA-438E-9CA9-9471237D310B}" type="pres">
      <dgm:prSet presAssocID="{C5F9B5E3-7EC5-46CE-8FFB-6774EB121D5D}" presName="sibTrans" presStyleCnt="0"/>
      <dgm:spPr/>
    </dgm:pt>
    <dgm:pt modelId="{87129FAB-BA4E-4C00-BC7A-BB09FB0927BD}" type="pres">
      <dgm:prSet presAssocID="{90D552A9-D8D6-4A2C-8600-BB93E0F34863}" presName="compNode" presStyleCnt="0"/>
      <dgm:spPr/>
    </dgm:pt>
    <dgm:pt modelId="{75CC51E4-4BFC-4DF6-AC69-6BD07269ACFE}" type="pres">
      <dgm:prSet presAssocID="{90D552A9-D8D6-4A2C-8600-BB93E0F34863}" presName="iconBgRect" presStyleLbl="bgShp" presStyleIdx="2" presStyleCnt="9"/>
      <dgm:spPr>
        <a:prstGeom prst="round2DiagRect">
          <a:avLst>
            <a:gd name="adj1" fmla="val 29727"/>
            <a:gd name="adj2" fmla="val 0"/>
          </a:avLst>
        </a:prstGeom>
      </dgm:spPr>
    </dgm:pt>
    <dgm:pt modelId="{5E7C0A56-5B42-4E46-9459-DEAC7FACCB74}" type="pres">
      <dgm:prSet presAssocID="{90D552A9-D8D6-4A2C-8600-BB93E0F34863}" presName="iconRect" presStyleLbl="node1" presStyleIdx="2" presStyleCnt="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2005CA2B-031E-4749-A9A4-4A01C2D2EFF6}" type="pres">
      <dgm:prSet presAssocID="{90D552A9-D8D6-4A2C-8600-BB93E0F34863}" presName="spaceRect" presStyleCnt="0"/>
      <dgm:spPr/>
    </dgm:pt>
    <dgm:pt modelId="{635250A9-280E-4874-AFC9-8530C97AA8D9}" type="pres">
      <dgm:prSet presAssocID="{90D552A9-D8D6-4A2C-8600-BB93E0F34863}" presName="textRect" presStyleLbl="revTx" presStyleIdx="2" presStyleCnt="9">
        <dgm:presLayoutVars>
          <dgm:chMax val="1"/>
          <dgm:chPref val="1"/>
        </dgm:presLayoutVars>
      </dgm:prSet>
      <dgm:spPr/>
    </dgm:pt>
    <dgm:pt modelId="{36883450-13CD-4A4F-AA6E-EF84A9A4C812}" type="pres">
      <dgm:prSet presAssocID="{5C3001F3-7622-4604-8ED3-BFE8599298A6}" presName="sibTrans" presStyleCnt="0"/>
      <dgm:spPr/>
    </dgm:pt>
    <dgm:pt modelId="{00963F5B-627F-4762-B016-6980CE47CAC3}" type="pres">
      <dgm:prSet presAssocID="{6CDD1DB0-509F-43AD-A102-ACF3B8F3D7A2}" presName="compNode" presStyleCnt="0"/>
      <dgm:spPr/>
    </dgm:pt>
    <dgm:pt modelId="{8250D95C-7DC0-4BFA-AFE2-CE48935B9B58}" type="pres">
      <dgm:prSet presAssocID="{6CDD1DB0-509F-43AD-A102-ACF3B8F3D7A2}" presName="iconBgRect" presStyleLbl="bgShp" presStyleIdx="3" presStyleCnt="9"/>
      <dgm:spPr>
        <a:prstGeom prst="round2DiagRect">
          <a:avLst>
            <a:gd name="adj1" fmla="val 29727"/>
            <a:gd name="adj2" fmla="val 0"/>
          </a:avLst>
        </a:prstGeom>
      </dgm:spPr>
    </dgm:pt>
    <dgm:pt modelId="{21DD3F13-D8AC-42F5-82B5-C4F19EA9931C}" type="pres">
      <dgm:prSet presAssocID="{6CDD1DB0-509F-43AD-A102-ACF3B8F3D7A2}" presName="iconRect" presStyleLbl="node1" presStyleIdx="3" presStyleCnt="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365C42F9-C747-46BB-A440-0CF4B4AF3871}" type="pres">
      <dgm:prSet presAssocID="{6CDD1DB0-509F-43AD-A102-ACF3B8F3D7A2}" presName="spaceRect" presStyleCnt="0"/>
      <dgm:spPr/>
    </dgm:pt>
    <dgm:pt modelId="{87B5C873-F0AD-4490-81C5-2AEE485F7151}" type="pres">
      <dgm:prSet presAssocID="{6CDD1DB0-509F-43AD-A102-ACF3B8F3D7A2}" presName="textRect" presStyleLbl="revTx" presStyleIdx="3" presStyleCnt="9">
        <dgm:presLayoutVars>
          <dgm:chMax val="1"/>
          <dgm:chPref val="1"/>
        </dgm:presLayoutVars>
      </dgm:prSet>
      <dgm:spPr/>
    </dgm:pt>
    <dgm:pt modelId="{BEB17D85-D074-455C-995F-CFADBAC55198}" type="pres">
      <dgm:prSet presAssocID="{DDD82D7C-4272-41CC-9361-E9AEA5419A45}" presName="sibTrans" presStyleCnt="0"/>
      <dgm:spPr/>
    </dgm:pt>
    <dgm:pt modelId="{137BB1B1-4FE0-4038-91B0-F4EC5BD8D04C}" type="pres">
      <dgm:prSet presAssocID="{2920CF1E-FBEC-4825-A057-15FACA973B49}" presName="compNode" presStyleCnt="0"/>
      <dgm:spPr/>
    </dgm:pt>
    <dgm:pt modelId="{33F32B2D-0E4B-4517-A082-45744ED4E2AB}" type="pres">
      <dgm:prSet presAssocID="{2920CF1E-FBEC-4825-A057-15FACA973B49}" presName="iconBgRect" presStyleLbl="bgShp" presStyleIdx="4" presStyleCnt="9"/>
      <dgm:spPr>
        <a:prstGeom prst="round2DiagRect">
          <a:avLst>
            <a:gd name="adj1" fmla="val 29727"/>
            <a:gd name="adj2" fmla="val 0"/>
          </a:avLst>
        </a:prstGeom>
      </dgm:spPr>
    </dgm:pt>
    <dgm:pt modelId="{D381658A-299B-4966-9479-8AAA18278E61}" type="pres">
      <dgm:prSet presAssocID="{2920CF1E-FBEC-4825-A057-15FACA973B49}" presName="iconRect" presStyleLbl="node1" presStyleIdx="4" presStyleCnt="9"/>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F35B096B-A008-4899-8394-C6FC8D197C0D}" type="pres">
      <dgm:prSet presAssocID="{2920CF1E-FBEC-4825-A057-15FACA973B49}" presName="spaceRect" presStyleCnt="0"/>
      <dgm:spPr/>
    </dgm:pt>
    <dgm:pt modelId="{647A255A-2DD2-4D45-B464-ECE156CC33E9}" type="pres">
      <dgm:prSet presAssocID="{2920CF1E-FBEC-4825-A057-15FACA973B49}" presName="textRect" presStyleLbl="revTx" presStyleIdx="4" presStyleCnt="9">
        <dgm:presLayoutVars>
          <dgm:chMax val="1"/>
          <dgm:chPref val="1"/>
        </dgm:presLayoutVars>
      </dgm:prSet>
      <dgm:spPr/>
    </dgm:pt>
    <dgm:pt modelId="{438E7FEB-109D-4BD9-A930-28C12DDB2840}" type="pres">
      <dgm:prSet presAssocID="{74D1B9FA-5DAC-4900-A708-A72E02398D61}" presName="sibTrans" presStyleCnt="0"/>
      <dgm:spPr/>
    </dgm:pt>
    <dgm:pt modelId="{A8B86E54-1803-4181-B53F-59914FB1F296}" type="pres">
      <dgm:prSet presAssocID="{3351210C-6466-4DEC-93D5-F34CCE45B174}" presName="compNode" presStyleCnt="0"/>
      <dgm:spPr/>
    </dgm:pt>
    <dgm:pt modelId="{5FB74A52-75F3-41A5-9166-BA1322DD6C5F}" type="pres">
      <dgm:prSet presAssocID="{3351210C-6466-4DEC-93D5-F34CCE45B174}" presName="iconBgRect" presStyleLbl="bgShp" presStyleIdx="5" presStyleCnt="9"/>
      <dgm:spPr>
        <a:prstGeom prst="round2DiagRect">
          <a:avLst>
            <a:gd name="adj1" fmla="val 29727"/>
            <a:gd name="adj2" fmla="val 0"/>
          </a:avLst>
        </a:prstGeom>
      </dgm:spPr>
    </dgm:pt>
    <dgm:pt modelId="{C916BF7C-2A0A-432C-BC94-2DBB370CDE25}" type="pres">
      <dgm:prSet presAssocID="{3351210C-6466-4DEC-93D5-F34CCE45B174}" presName="iconRect" presStyleLbl="node1" presStyleIdx="5" presStyleCnt="9"/>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9A4C57F1-CEC8-4322-BDF3-B7F7D807DD1F}" type="pres">
      <dgm:prSet presAssocID="{3351210C-6466-4DEC-93D5-F34CCE45B174}" presName="spaceRect" presStyleCnt="0"/>
      <dgm:spPr/>
    </dgm:pt>
    <dgm:pt modelId="{89260CFA-8A8D-4DE4-AF45-58E2995F76DB}" type="pres">
      <dgm:prSet presAssocID="{3351210C-6466-4DEC-93D5-F34CCE45B174}" presName="textRect" presStyleLbl="revTx" presStyleIdx="5" presStyleCnt="9">
        <dgm:presLayoutVars>
          <dgm:chMax val="1"/>
          <dgm:chPref val="1"/>
        </dgm:presLayoutVars>
      </dgm:prSet>
      <dgm:spPr/>
    </dgm:pt>
    <dgm:pt modelId="{370F5FD6-B085-441D-A2C5-3989CE027DF1}" type="pres">
      <dgm:prSet presAssocID="{4C691E83-364A-4BB8-B05C-8375F5CBCE7A}" presName="sibTrans" presStyleCnt="0"/>
      <dgm:spPr/>
    </dgm:pt>
    <dgm:pt modelId="{BA2CF257-0928-45B1-8316-8B4332B4EC34}" type="pres">
      <dgm:prSet presAssocID="{92623D04-99BB-4BFA-B161-68FE0206510B}" presName="compNode" presStyleCnt="0"/>
      <dgm:spPr/>
    </dgm:pt>
    <dgm:pt modelId="{C380C0D3-89A0-44E6-B42A-FDE1B5486813}" type="pres">
      <dgm:prSet presAssocID="{92623D04-99BB-4BFA-B161-68FE0206510B}" presName="iconBgRect" presStyleLbl="bgShp" presStyleIdx="6" presStyleCnt="9"/>
      <dgm:spPr>
        <a:prstGeom prst="round2DiagRect">
          <a:avLst>
            <a:gd name="adj1" fmla="val 29727"/>
            <a:gd name="adj2" fmla="val 0"/>
          </a:avLst>
        </a:prstGeom>
      </dgm:spPr>
    </dgm:pt>
    <dgm:pt modelId="{6DFB67EB-1886-426B-BF8B-72C50B7482D5}" type="pres">
      <dgm:prSet presAssocID="{92623D04-99BB-4BFA-B161-68FE0206510B}" presName="iconRect" presStyleLbl="node1" presStyleIdx="6" presStyleCnt="9"/>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andshake"/>
        </a:ext>
      </dgm:extLst>
    </dgm:pt>
    <dgm:pt modelId="{5AA4FB31-61A0-496F-BFA4-73B93A33BC23}" type="pres">
      <dgm:prSet presAssocID="{92623D04-99BB-4BFA-B161-68FE0206510B}" presName="spaceRect" presStyleCnt="0"/>
      <dgm:spPr/>
    </dgm:pt>
    <dgm:pt modelId="{C6A8407C-CA68-404E-BB84-1BDAA9D9F7D8}" type="pres">
      <dgm:prSet presAssocID="{92623D04-99BB-4BFA-B161-68FE0206510B}" presName="textRect" presStyleLbl="revTx" presStyleIdx="6" presStyleCnt="9">
        <dgm:presLayoutVars>
          <dgm:chMax val="1"/>
          <dgm:chPref val="1"/>
        </dgm:presLayoutVars>
      </dgm:prSet>
      <dgm:spPr/>
    </dgm:pt>
    <dgm:pt modelId="{A4BA98F4-E3CE-4F44-861F-1DCFA9EF5EEB}" type="pres">
      <dgm:prSet presAssocID="{E1D97182-5362-40ED-9FFC-FB5D76C2C032}" presName="sibTrans" presStyleCnt="0"/>
      <dgm:spPr/>
    </dgm:pt>
    <dgm:pt modelId="{DEBF911D-EC8C-45B4-B622-5082E2284360}" type="pres">
      <dgm:prSet presAssocID="{EBAFC1FD-231A-40FE-88E4-EE9CF249070F}" presName="compNode" presStyleCnt="0"/>
      <dgm:spPr/>
    </dgm:pt>
    <dgm:pt modelId="{0FBE1789-DC5A-47E3-B52F-2960D3C73286}" type="pres">
      <dgm:prSet presAssocID="{EBAFC1FD-231A-40FE-88E4-EE9CF249070F}" presName="iconBgRect" presStyleLbl="bgShp" presStyleIdx="7" presStyleCnt="9"/>
      <dgm:spPr>
        <a:prstGeom prst="round2DiagRect">
          <a:avLst>
            <a:gd name="adj1" fmla="val 29727"/>
            <a:gd name="adj2" fmla="val 0"/>
          </a:avLst>
        </a:prstGeom>
      </dgm:spPr>
    </dgm:pt>
    <dgm:pt modelId="{F245873B-6C4E-4ED4-86A8-B4A25D925C03}" type="pres">
      <dgm:prSet presAssocID="{EBAFC1FD-231A-40FE-88E4-EE9CF249070F}" presName="iconRect" presStyleLbl="node1" presStyleIdx="7" presStyleCnt="9"/>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ar chart"/>
        </a:ext>
      </dgm:extLst>
    </dgm:pt>
    <dgm:pt modelId="{6F4AE0D7-2D67-402C-B424-65D54C5B9EA9}" type="pres">
      <dgm:prSet presAssocID="{EBAFC1FD-231A-40FE-88E4-EE9CF249070F}" presName="spaceRect" presStyleCnt="0"/>
      <dgm:spPr/>
    </dgm:pt>
    <dgm:pt modelId="{FD7A3335-4D04-4C99-9F9A-5EFFA1DB4291}" type="pres">
      <dgm:prSet presAssocID="{EBAFC1FD-231A-40FE-88E4-EE9CF249070F}" presName="textRect" presStyleLbl="revTx" presStyleIdx="7" presStyleCnt="9">
        <dgm:presLayoutVars>
          <dgm:chMax val="1"/>
          <dgm:chPref val="1"/>
        </dgm:presLayoutVars>
      </dgm:prSet>
      <dgm:spPr/>
    </dgm:pt>
    <dgm:pt modelId="{B55D4AA0-5243-43DC-B108-31EEC44D7DE5}" type="pres">
      <dgm:prSet presAssocID="{C8D2C1A0-D28F-4B11-89C4-21FE8C281267}" presName="sibTrans" presStyleCnt="0"/>
      <dgm:spPr/>
    </dgm:pt>
    <dgm:pt modelId="{F91E5E73-673F-4D6E-B96A-9C8C6B9BA703}" type="pres">
      <dgm:prSet presAssocID="{527F2D4D-30A2-4C36-96B6-9CBB1FDE4920}" presName="compNode" presStyleCnt="0"/>
      <dgm:spPr/>
    </dgm:pt>
    <dgm:pt modelId="{B0B9B587-B69E-4F8B-9A17-805DF056085A}" type="pres">
      <dgm:prSet presAssocID="{527F2D4D-30A2-4C36-96B6-9CBB1FDE4920}" presName="iconBgRect" presStyleLbl="bgShp" presStyleIdx="8" presStyleCnt="9"/>
      <dgm:spPr>
        <a:prstGeom prst="round2DiagRect">
          <a:avLst>
            <a:gd name="adj1" fmla="val 29727"/>
            <a:gd name="adj2" fmla="val 0"/>
          </a:avLst>
        </a:prstGeom>
      </dgm:spPr>
    </dgm:pt>
    <dgm:pt modelId="{38B214E0-17DD-480E-8E16-987E2431CAEE}" type="pres">
      <dgm:prSet presAssocID="{527F2D4D-30A2-4C36-96B6-9CBB1FDE4920}" presName="iconRect" presStyleLbl="node1" presStyleIdx="8" presStyleCnt="9"/>
      <dgm:spPr/>
    </dgm:pt>
    <dgm:pt modelId="{6CDE3D44-F566-4BE2-9187-6D1D9962C5B2}" type="pres">
      <dgm:prSet presAssocID="{527F2D4D-30A2-4C36-96B6-9CBB1FDE4920}" presName="spaceRect" presStyleCnt="0"/>
      <dgm:spPr/>
    </dgm:pt>
    <dgm:pt modelId="{CBB7DF55-413B-4381-97A1-C32245781419}" type="pres">
      <dgm:prSet presAssocID="{527F2D4D-30A2-4C36-96B6-9CBB1FDE4920}" presName="textRect" presStyleLbl="revTx" presStyleIdx="8" presStyleCnt="9">
        <dgm:presLayoutVars>
          <dgm:chMax val="1"/>
          <dgm:chPref val="1"/>
        </dgm:presLayoutVars>
      </dgm:prSet>
      <dgm:spPr/>
    </dgm:pt>
  </dgm:ptLst>
  <dgm:cxnLst>
    <dgm:cxn modelId="{E66CD705-A13F-47BE-9495-53B835E3DE92}" srcId="{60B38731-7BF8-4DE0-B5C5-42512E9222D2}" destId="{527F2D4D-30A2-4C36-96B6-9CBB1FDE4920}" srcOrd="8" destOrd="0" parTransId="{11BF7F0D-FE96-49F6-8065-98A28126BCE1}" sibTransId="{382F4E19-A396-48A6-A0D0-6ED9F53694C9}"/>
    <dgm:cxn modelId="{5D27E40A-6A3D-45A0-889F-72809CC3D2B0}" type="presOf" srcId="{6CDD1DB0-509F-43AD-A102-ACF3B8F3D7A2}" destId="{87B5C873-F0AD-4490-81C5-2AEE485F7151}" srcOrd="0" destOrd="0" presId="urn:microsoft.com/office/officeart/2018/5/layout/IconLeafLabelList"/>
    <dgm:cxn modelId="{C8F64537-9F9D-4FCA-93D6-921212DA45BC}" srcId="{60B38731-7BF8-4DE0-B5C5-42512E9222D2}" destId="{7615767F-3281-4391-A37C-93237075F085}" srcOrd="0" destOrd="0" parTransId="{E3A6587D-94C8-42DA-A434-6FA947D63667}" sibTransId="{8A4B189B-9E1F-4A20-912B-F5BAB0481B89}"/>
    <dgm:cxn modelId="{EFABD044-F472-4759-915D-E08E124B037C}" type="presOf" srcId="{527F2D4D-30A2-4C36-96B6-9CBB1FDE4920}" destId="{CBB7DF55-413B-4381-97A1-C32245781419}" srcOrd="0" destOrd="0" presId="urn:microsoft.com/office/officeart/2018/5/layout/IconLeafLabelList"/>
    <dgm:cxn modelId="{F3F72668-CED3-43AD-B2C8-48A351C74112}" srcId="{60B38731-7BF8-4DE0-B5C5-42512E9222D2}" destId="{3351210C-6466-4DEC-93D5-F34CCE45B174}" srcOrd="5" destOrd="0" parTransId="{060A871B-C1BC-4C9F-B1FD-582372B97AE5}" sibTransId="{4C691E83-364A-4BB8-B05C-8375F5CBCE7A}"/>
    <dgm:cxn modelId="{61258A4B-1E9B-48CA-A757-F1AC8C3BB0F6}" srcId="{60B38731-7BF8-4DE0-B5C5-42512E9222D2}" destId="{92623D04-99BB-4BFA-B161-68FE0206510B}" srcOrd="6" destOrd="0" parTransId="{5857D6BE-44B3-4BAF-9783-66F0F27D84B8}" sibTransId="{E1D97182-5362-40ED-9FFC-FB5D76C2C032}"/>
    <dgm:cxn modelId="{A4235154-7D82-464D-9FD5-62E81D2D2095}" type="presOf" srcId="{EBAFC1FD-231A-40FE-88E4-EE9CF249070F}" destId="{FD7A3335-4D04-4C99-9F9A-5EFFA1DB4291}" srcOrd="0" destOrd="0" presId="urn:microsoft.com/office/officeart/2018/5/layout/IconLeafLabelList"/>
    <dgm:cxn modelId="{C9027C76-27EB-4D18-BAC4-2969002CD47B}" srcId="{60B38731-7BF8-4DE0-B5C5-42512E9222D2}" destId="{E97502C2-0DB3-4EC9-90CA-8DD4C1A74F96}" srcOrd="1" destOrd="0" parTransId="{80AD17F4-B485-4BBC-BA49-E91AE887DD32}" sibTransId="{C5F9B5E3-7EC5-46CE-8FFB-6774EB121D5D}"/>
    <dgm:cxn modelId="{D5310E59-0BDD-419C-82B3-A20A8CB94603}" type="presOf" srcId="{2920CF1E-FBEC-4825-A057-15FACA973B49}" destId="{647A255A-2DD2-4D45-B464-ECE156CC33E9}" srcOrd="0" destOrd="0" presId="urn:microsoft.com/office/officeart/2018/5/layout/IconLeafLabelList"/>
    <dgm:cxn modelId="{2413DC59-3B35-421E-AD2E-F9F7558327AA}" srcId="{60B38731-7BF8-4DE0-B5C5-42512E9222D2}" destId="{90D552A9-D8D6-4A2C-8600-BB93E0F34863}" srcOrd="2" destOrd="0" parTransId="{3D373378-3EFA-47CC-896B-45B52AE5C844}" sibTransId="{5C3001F3-7622-4604-8ED3-BFE8599298A6}"/>
    <dgm:cxn modelId="{08AB8591-6F2F-420C-BAF5-94588C451C99}" type="presOf" srcId="{92623D04-99BB-4BFA-B161-68FE0206510B}" destId="{C6A8407C-CA68-404E-BB84-1BDAA9D9F7D8}" srcOrd="0" destOrd="0" presId="urn:microsoft.com/office/officeart/2018/5/layout/IconLeafLabelList"/>
    <dgm:cxn modelId="{F8437D95-24F1-4362-8B98-1DD3D4EBCDF0}" srcId="{60B38731-7BF8-4DE0-B5C5-42512E9222D2}" destId="{6CDD1DB0-509F-43AD-A102-ACF3B8F3D7A2}" srcOrd="3" destOrd="0" parTransId="{66517FEF-1358-47F8-BDCE-39A064D2D5A2}" sibTransId="{DDD82D7C-4272-41CC-9361-E9AEA5419A45}"/>
    <dgm:cxn modelId="{BC6AD995-18F5-4F90-8DB3-26ACAFD8342F}" type="presOf" srcId="{E97502C2-0DB3-4EC9-90CA-8DD4C1A74F96}" destId="{51D5CB40-157C-4934-945A-C020BA60B1ED}" srcOrd="0" destOrd="0" presId="urn:microsoft.com/office/officeart/2018/5/layout/IconLeafLabelList"/>
    <dgm:cxn modelId="{84EA2AAC-122A-4C11-8865-0CFF1D399E60}" type="presOf" srcId="{7615767F-3281-4391-A37C-93237075F085}" destId="{437B9D24-5BEC-451A-9358-3B5BEBCD6BB5}" srcOrd="0" destOrd="0" presId="urn:microsoft.com/office/officeart/2018/5/layout/IconLeafLabelList"/>
    <dgm:cxn modelId="{A521F9B4-6508-4EDB-9494-02F6DAD57508}" srcId="{60B38731-7BF8-4DE0-B5C5-42512E9222D2}" destId="{EBAFC1FD-231A-40FE-88E4-EE9CF249070F}" srcOrd="7" destOrd="0" parTransId="{28DF23AA-E6F3-4C35-AD0D-F671B989A20D}" sibTransId="{C8D2C1A0-D28F-4B11-89C4-21FE8C281267}"/>
    <dgm:cxn modelId="{A9A36AC2-89F8-4873-A157-A7E330687BD0}" srcId="{60B38731-7BF8-4DE0-B5C5-42512E9222D2}" destId="{2920CF1E-FBEC-4825-A057-15FACA973B49}" srcOrd="4" destOrd="0" parTransId="{1535E8B4-16C8-4A7D-8A65-27E4DD74FF87}" sibTransId="{74D1B9FA-5DAC-4900-A708-A72E02398D61}"/>
    <dgm:cxn modelId="{93B8B0D6-D6DC-4748-8C25-D5C3CFE40084}" type="presOf" srcId="{3351210C-6466-4DEC-93D5-F34CCE45B174}" destId="{89260CFA-8A8D-4DE4-AF45-58E2995F76DB}" srcOrd="0" destOrd="0" presId="urn:microsoft.com/office/officeart/2018/5/layout/IconLeafLabelList"/>
    <dgm:cxn modelId="{BC30CBDA-2862-4BBE-AB67-1E7FBDA43395}" type="presOf" srcId="{90D552A9-D8D6-4A2C-8600-BB93E0F34863}" destId="{635250A9-280E-4874-AFC9-8530C97AA8D9}" srcOrd="0" destOrd="0" presId="urn:microsoft.com/office/officeart/2018/5/layout/IconLeafLabelList"/>
    <dgm:cxn modelId="{B77B98EF-7A31-4917-900F-D15772508E91}" type="presOf" srcId="{60B38731-7BF8-4DE0-B5C5-42512E9222D2}" destId="{DB853904-58F0-4AC4-A374-7A62857743AB}" srcOrd="0" destOrd="0" presId="urn:microsoft.com/office/officeart/2018/5/layout/IconLeafLabelList"/>
    <dgm:cxn modelId="{2705E313-3525-4F25-86FF-397671A61B2E}" type="presParOf" srcId="{DB853904-58F0-4AC4-A374-7A62857743AB}" destId="{F1E2C674-086C-416D-A18A-A6D7337173C4}" srcOrd="0" destOrd="0" presId="urn:microsoft.com/office/officeart/2018/5/layout/IconLeafLabelList"/>
    <dgm:cxn modelId="{D499D153-46A2-4B97-8D64-1A9C747809D4}" type="presParOf" srcId="{F1E2C674-086C-416D-A18A-A6D7337173C4}" destId="{5A571C17-9AB6-4F1B-BCCB-18EC798E134D}" srcOrd="0" destOrd="0" presId="urn:microsoft.com/office/officeart/2018/5/layout/IconLeafLabelList"/>
    <dgm:cxn modelId="{7FE8DB9D-88AC-463A-9922-EE3EF87D3A7A}" type="presParOf" srcId="{F1E2C674-086C-416D-A18A-A6D7337173C4}" destId="{144DF2A9-2F01-440F-BEA0-65E2F01E4461}" srcOrd="1" destOrd="0" presId="urn:microsoft.com/office/officeart/2018/5/layout/IconLeafLabelList"/>
    <dgm:cxn modelId="{9F98B4BC-30CD-4A70-BD35-E833AE0E6DDC}" type="presParOf" srcId="{F1E2C674-086C-416D-A18A-A6D7337173C4}" destId="{E2BFCF9E-CEB0-45E8-BC00-F5CBFC55B41C}" srcOrd="2" destOrd="0" presId="urn:microsoft.com/office/officeart/2018/5/layout/IconLeafLabelList"/>
    <dgm:cxn modelId="{B1D80BCB-1720-4F87-82E0-2D3CF7BB58F7}" type="presParOf" srcId="{F1E2C674-086C-416D-A18A-A6D7337173C4}" destId="{437B9D24-5BEC-451A-9358-3B5BEBCD6BB5}" srcOrd="3" destOrd="0" presId="urn:microsoft.com/office/officeart/2018/5/layout/IconLeafLabelList"/>
    <dgm:cxn modelId="{B205D700-312B-4DCA-B636-CD60F6A9CDC3}" type="presParOf" srcId="{DB853904-58F0-4AC4-A374-7A62857743AB}" destId="{8B6FAFE8-7A5A-4046-AC46-48A28156D4A4}" srcOrd="1" destOrd="0" presId="urn:microsoft.com/office/officeart/2018/5/layout/IconLeafLabelList"/>
    <dgm:cxn modelId="{F9BF5A3E-FCFE-4CCD-BAA3-06BEE6DA8263}" type="presParOf" srcId="{DB853904-58F0-4AC4-A374-7A62857743AB}" destId="{B44435A5-512D-4ED4-9436-BDD0FDA31EB3}" srcOrd="2" destOrd="0" presId="urn:microsoft.com/office/officeart/2018/5/layout/IconLeafLabelList"/>
    <dgm:cxn modelId="{3AC75564-96A2-48B7-8311-223A9AA6771A}" type="presParOf" srcId="{B44435A5-512D-4ED4-9436-BDD0FDA31EB3}" destId="{EDD1464D-8781-4434-910F-B389A26F8A0C}" srcOrd="0" destOrd="0" presId="urn:microsoft.com/office/officeart/2018/5/layout/IconLeafLabelList"/>
    <dgm:cxn modelId="{F3D7DA3F-11C0-4369-BD8E-312B640CC2E4}" type="presParOf" srcId="{B44435A5-512D-4ED4-9436-BDD0FDA31EB3}" destId="{7A2D1A90-69B2-424A-927E-1637004F72D8}" srcOrd="1" destOrd="0" presId="urn:microsoft.com/office/officeart/2018/5/layout/IconLeafLabelList"/>
    <dgm:cxn modelId="{14B4B96B-D06F-480C-9163-9803CE155752}" type="presParOf" srcId="{B44435A5-512D-4ED4-9436-BDD0FDA31EB3}" destId="{7877B9F5-494E-4009-A363-A932644A1ECA}" srcOrd="2" destOrd="0" presId="urn:microsoft.com/office/officeart/2018/5/layout/IconLeafLabelList"/>
    <dgm:cxn modelId="{856D64CC-E406-48BE-9B9C-1477C3FCC6DE}" type="presParOf" srcId="{B44435A5-512D-4ED4-9436-BDD0FDA31EB3}" destId="{51D5CB40-157C-4934-945A-C020BA60B1ED}" srcOrd="3" destOrd="0" presId="urn:microsoft.com/office/officeart/2018/5/layout/IconLeafLabelList"/>
    <dgm:cxn modelId="{151D24E0-C2DC-4BA6-B4AF-F192790F3E11}" type="presParOf" srcId="{DB853904-58F0-4AC4-A374-7A62857743AB}" destId="{BD016B70-01DA-438E-9CA9-9471237D310B}" srcOrd="3" destOrd="0" presId="urn:microsoft.com/office/officeart/2018/5/layout/IconLeafLabelList"/>
    <dgm:cxn modelId="{DB38B098-F7BD-4B54-96C8-070EC669A7AC}" type="presParOf" srcId="{DB853904-58F0-4AC4-A374-7A62857743AB}" destId="{87129FAB-BA4E-4C00-BC7A-BB09FB0927BD}" srcOrd="4" destOrd="0" presId="urn:microsoft.com/office/officeart/2018/5/layout/IconLeafLabelList"/>
    <dgm:cxn modelId="{D13FD11B-8C23-469C-BB17-0689F4245C1A}" type="presParOf" srcId="{87129FAB-BA4E-4C00-BC7A-BB09FB0927BD}" destId="{75CC51E4-4BFC-4DF6-AC69-6BD07269ACFE}" srcOrd="0" destOrd="0" presId="urn:microsoft.com/office/officeart/2018/5/layout/IconLeafLabelList"/>
    <dgm:cxn modelId="{05FBB3FE-015E-4DFB-A158-63414D8FCB6E}" type="presParOf" srcId="{87129FAB-BA4E-4C00-BC7A-BB09FB0927BD}" destId="{5E7C0A56-5B42-4E46-9459-DEAC7FACCB74}" srcOrd="1" destOrd="0" presId="urn:microsoft.com/office/officeart/2018/5/layout/IconLeafLabelList"/>
    <dgm:cxn modelId="{753C8B0B-D9D6-4F1F-828A-3895E8F77BF8}" type="presParOf" srcId="{87129FAB-BA4E-4C00-BC7A-BB09FB0927BD}" destId="{2005CA2B-031E-4749-A9A4-4A01C2D2EFF6}" srcOrd="2" destOrd="0" presId="urn:microsoft.com/office/officeart/2018/5/layout/IconLeafLabelList"/>
    <dgm:cxn modelId="{F0E3D4B1-2019-41F1-BF69-7348FC02C1FD}" type="presParOf" srcId="{87129FAB-BA4E-4C00-BC7A-BB09FB0927BD}" destId="{635250A9-280E-4874-AFC9-8530C97AA8D9}" srcOrd="3" destOrd="0" presId="urn:microsoft.com/office/officeart/2018/5/layout/IconLeafLabelList"/>
    <dgm:cxn modelId="{3D2D0130-76B9-4F96-8301-A78C73E65D2E}" type="presParOf" srcId="{DB853904-58F0-4AC4-A374-7A62857743AB}" destId="{36883450-13CD-4A4F-AA6E-EF84A9A4C812}" srcOrd="5" destOrd="0" presId="urn:microsoft.com/office/officeart/2018/5/layout/IconLeafLabelList"/>
    <dgm:cxn modelId="{F470BD59-A32C-492E-BB48-6B2BAEF1D625}" type="presParOf" srcId="{DB853904-58F0-4AC4-A374-7A62857743AB}" destId="{00963F5B-627F-4762-B016-6980CE47CAC3}" srcOrd="6" destOrd="0" presId="urn:microsoft.com/office/officeart/2018/5/layout/IconLeafLabelList"/>
    <dgm:cxn modelId="{19654FDA-366D-433A-BE85-914F450F4A9F}" type="presParOf" srcId="{00963F5B-627F-4762-B016-6980CE47CAC3}" destId="{8250D95C-7DC0-4BFA-AFE2-CE48935B9B58}" srcOrd="0" destOrd="0" presId="urn:microsoft.com/office/officeart/2018/5/layout/IconLeafLabelList"/>
    <dgm:cxn modelId="{6FC97998-E08F-4DFA-AE0C-FB8ECBF0C662}" type="presParOf" srcId="{00963F5B-627F-4762-B016-6980CE47CAC3}" destId="{21DD3F13-D8AC-42F5-82B5-C4F19EA9931C}" srcOrd="1" destOrd="0" presId="urn:microsoft.com/office/officeart/2018/5/layout/IconLeafLabelList"/>
    <dgm:cxn modelId="{72F28C98-2D8E-4A59-94E9-50C5A22158E2}" type="presParOf" srcId="{00963F5B-627F-4762-B016-6980CE47CAC3}" destId="{365C42F9-C747-46BB-A440-0CF4B4AF3871}" srcOrd="2" destOrd="0" presId="urn:microsoft.com/office/officeart/2018/5/layout/IconLeafLabelList"/>
    <dgm:cxn modelId="{7D53E229-A4E7-42B4-BF72-B3E5F1C64CDC}" type="presParOf" srcId="{00963F5B-627F-4762-B016-6980CE47CAC3}" destId="{87B5C873-F0AD-4490-81C5-2AEE485F7151}" srcOrd="3" destOrd="0" presId="urn:microsoft.com/office/officeart/2018/5/layout/IconLeafLabelList"/>
    <dgm:cxn modelId="{F065A9D2-FA9D-4080-A3F2-DFE41356FB35}" type="presParOf" srcId="{DB853904-58F0-4AC4-A374-7A62857743AB}" destId="{BEB17D85-D074-455C-995F-CFADBAC55198}" srcOrd="7" destOrd="0" presId="urn:microsoft.com/office/officeart/2018/5/layout/IconLeafLabelList"/>
    <dgm:cxn modelId="{756C47F1-854E-4DDD-934A-26747A896D9F}" type="presParOf" srcId="{DB853904-58F0-4AC4-A374-7A62857743AB}" destId="{137BB1B1-4FE0-4038-91B0-F4EC5BD8D04C}" srcOrd="8" destOrd="0" presId="urn:microsoft.com/office/officeart/2018/5/layout/IconLeafLabelList"/>
    <dgm:cxn modelId="{5E97B7DB-170E-403A-9094-9D9F9E0B7815}" type="presParOf" srcId="{137BB1B1-4FE0-4038-91B0-F4EC5BD8D04C}" destId="{33F32B2D-0E4B-4517-A082-45744ED4E2AB}" srcOrd="0" destOrd="0" presId="urn:microsoft.com/office/officeart/2018/5/layout/IconLeafLabelList"/>
    <dgm:cxn modelId="{4613603A-010E-4B7B-B26E-E8B48FB00ADE}" type="presParOf" srcId="{137BB1B1-4FE0-4038-91B0-F4EC5BD8D04C}" destId="{D381658A-299B-4966-9479-8AAA18278E61}" srcOrd="1" destOrd="0" presId="urn:microsoft.com/office/officeart/2018/5/layout/IconLeafLabelList"/>
    <dgm:cxn modelId="{E38930E0-3C7E-4917-B802-131AC2A236CD}" type="presParOf" srcId="{137BB1B1-4FE0-4038-91B0-F4EC5BD8D04C}" destId="{F35B096B-A008-4899-8394-C6FC8D197C0D}" srcOrd="2" destOrd="0" presId="urn:microsoft.com/office/officeart/2018/5/layout/IconLeafLabelList"/>
    <dgm:cxn modelId="{0C830D97-D47C-40E4-A0A7-C4EF3098BC42}" type="presParOf" srcId="{137BB1B1-4FE0-4038-91B0-F4EC5BD8D04C}" destId="{647A255A-2DD2-4D45-B464-ECE156CC33E9}" srcOrd="3" destOrd="0" presId="urn:microsoft.com/office/officeart/2018/5/layout/IconLeafLabelList"/>
    <dgm:cxn modelId="{7D44795B-9466-436B-8B9C-B5B4BC66D29B}" type="presParOf" srcId="{DB853904-58F0-4AC4-A374-7A62857743AB}" destId="{438E7FEB-109D-4BD9-A930-28C12DDB2840}" srcOrd="9" destOrd="0" presId="urn:microsoft.com/office/officeart/2018/5/layout/IconLeafLabelList"/>
    <dgm:cxn modelId="{E28CF0B0-D572-4E40-8759-5F5A9285E800}" type="presParOf" srcId="{DB853904-58F0-4AC4-A374-7A62857743AB}" destId="{A8B86E54-1803-4181-B53F-59914FB1F296}" srcOrd="10" destOrd="0" presId="urn:microsoft.com/office/officeart/2018/5/layout/IconLeafLabelList"/>
    <dgm:cxn modelId="{14C1C1F6-C04C-446F-A995-9538A38C7584}" type="presParOf" srcId="{A8B86E54-1803-4181-B53F-59914FB1F296}" destId="{5FB74A52-75F3-41A5-9166-BA1322DD6C5F}" srcOrd="0" destOrd="0" presId="urn:microsoft.com/office/officeart/2018/5/layout/IconLeafLabelList"/>
    <dgm:cxn modelId="{8B722F8C-83EF-47AB-9D92-460AC8FB13F6}" type="presParOf" srcId="{A8B86E54-1803-4181-B53F-59914FB1F296}" destId="{C916BF7C-2A0A-432C-BC94-2DBB370CDE25}" srcOrd="1" destOrd="0" presId="urn:microsoft.com/office/officeart/2018/5/layout/IconLeafLabelList"/>
    <dgm:cxn modelId="{BDEA36F5-50F1-482E-89CB-8030373DF613}" type="presParOf" srcId="{A8B86E54-1803-4181-B53F-59914FB1F296}" destId="{9A4C57F1-CEC8-4322-BDF3-B7F7D807DD1F}" srcOrd="2" destOrd="0" presId="urn:microsoft.com/office/officeart/2018/5/layout/IconLeafLabelList"/>
    <dgm:cxn modelId="{3E1E029B-FFAA-4321-829D-1FB26283B17B}" type="presParOf" srcId="{A8B86E54-1803-4181-B53F-59914FB1F296}" destId="{89260CFA-8A8D-4DE4-AF45-58E2995F76DB}" srcOrd="3" destOrd="0" presId="urn:microsoft.com/office/officeart/2018/5/layout/IconLeafLabelList"/>
    <dgm:cxn modelId="{D11DF664-2A30-4DD7-88F9-EF5225DADF1E}" type="presParOf" srcId="{DB853904-58F0-4AC4-A374-7A62857743AB}" destId="{370F5FD6-B085-441D-A2C5-3989CE027DF1}" srcOrd="11" destOrd="0" presId="urn:microsoft.com/office/officeart/2018/5/layout/IconLeafLabelList"/>
    <dgm:cxn modelId="{D3611551-5C56-4F19-A76B-2A7515EE704F}" type="presParOf" srcId="{DB853904-58F0-4AC4-A374-7A62857743AB}" destId="{BA2CF257-0928-45B1-8316-8B4332B4EC34}" srcOrd="12" destOrd="0" presId="urn:microsoft.com/office/officeart/2018/5/layout/IconLeafLabelList"/>
    <dgm:cxn modelId="{FED94934-CFF1-4C1F-A455-007C8377BE3B}" type="presParOf" srcId="{BA2CF257-0928-45B1-8316-8B4332B4EC34}" destId="{C380C0D3-89A0-44E6-B42A-FDE1B5486813}" srcOrd="0" destOrd="0" presId="urn:microsoft.com/office/officeart/2018/5/layout/IconLeafLabelList"/>
    <dgm:cxn modelId="{D3DD6B4D-A6ED-4335-831D-5DE35FF61705}" type="presParOf" srcId="{BA2CF257-0928-45B1-8316-8B4332B4EC34}" destId="{6DFB67EB-1886-426B-BF8B-72C50B7482D5}" srcOrd="1" destOrd="0" presId="urn:microsoft.com/office/officeart/2018/5/layout/IconLeafLabelList"/>
    <dgm:cxn modelId="{3EAB043E-BC81-475B-91D2-CFC3D7AAF23D}" type="presParOf" srcId="{BA2CF257-0928-45B1-8316-8B4332B4EC34}" destId="{5AA4FB31-61A0-496F-BFA4-73B93A33BC23}" srcOrd="2" destOrd="0" presId="urn:microsoft.com/office/officeart/2018/5/layout/IconLeafLabelList"/>
    <dgm:cxn modelId="{8C2AA279-6634-491E-8072-B86ADE4DAE8C}" type="presParOf" srcId="{BA2CF257-0928-45B1-8316-8B4332B4EC34}" destId="{C6A8407C-CA68-404E-BB84-1BDAA9D9F7D8}" srcOrd="3" destOrd="0" presId="urn:microsoft.com/office/officeart/2018/5/layout/IconLeafLabelList"/>
    <dgm:cxn modelId="{D812D90F-6D0C-4277-BD0E-AE532AC299AD}" type="presParOf" srcId="{DB853904-58F0-4AC4-A374-7A62857743AB}" destId="{A4BA98F4-E3CE-4F44-861F-1DCFA9EF5EEB}" srcOrd="13" destOrd="0" presId="urn:microsoft.com/office/officeart/2018/5/layout/IconLeafLabelList"/>
    <dgm:cxn modelId="{DDCCA96C-8275-426F-9472-1D0603FFE5E6}" type="presParOf" srcId="{DB853904-58F0-4AC4-A374-7A62857743AB}" destId="{DEBF911D-EC8C-45B4-B622-5082E2284360}" srcOrd="14" destOrd="0" presId="urn:microsoft.com/office/officeart/2018/5/layout/IconLeafLabelList"/>
    <dgm:cxn modelId="{6DE65A33-CB1B-41F0-98E6-A72758910501}" type="presParOf" srcId="{DEBF911D-EC8C-45B4-B622-5082E2284360}" destId="{0FBE1789-DC5A-47E3-B52F-2960D3C73286}" srcOrd="0" destOrd="0" presId="urn:microsoft.com/office/officeart/2018/5/layout/IconLeafLabelList"/>
    <dgm:cxn modelId="{9034D01A-BC30-46DE-8B14-B034734F34F8}" type="presParOf" srcId="{DEBF911D-EC8C-45B4-B622-5082E2284360}" destId="{F245873B-6C4E-4ED4-86A8-B4A25D925C03}" srcOrd="1" destOrd="0" presId="urn:microsoft.com/office/officeart/2018/5/layout/IconLeafLabelList"/>
    <dgm:cxn modelId="{20707506-51BF-4544-8D13-6E44036AEA11}" type="presParOf" srcId="{DEBF911D-EC8C-45B4-B622-5082E2284360}" destId="{6F4AE0D7-2D67-402C-B424-65D54C5B9EA9}" srcOrd="2" destOrd="0" presId="urn:microsoft.com/office/officeart/2018/5/layout/IconLeafLabelList"/>
    <dgm:cxn modelId="{B447A5F2-DDE6-4EC7-994A-BADC111B1405}" type="presParOf" srcId="{DEBF911D-EC8C-45B4-B622-5082E2284360}" destId="{FD7A3335-4D04-4C99-9F9A-5EFFA1DB4291}" srcOrd="3" destOrd="0" presId="urn:microsoft.com/office/officeart/2018/5/layout/IconLeafLabelList"/>
    <dgm:cxn modelId="{5B6A6FEA-D16D-4FDA-B203-361A98AB120A}" type="presParOf" srcId="{DB853904-58F0-4AC4-A374-7A62857743AB}" destId="{B55D4AA0-5243-43DC-B108-31EEC44D7DE5}" srcOrd="15" destOrd="0" presId="urn:microsoft.com/office/officeart/2018/5/layout/IconLeafLabelList"/>
    <dgm:cxn modelId="{8095B2BA-449A-437F-8D24-BF5F85841B6C}" type="presParOf" srcId="{DB853904-58F0-4AC4-A374-7A62857743AB}" destId="{F91E5E73-673F-4D6E-B96A-9C8C6B9BA703}" srcOrd="16" destOrd="0" presId="urn:microsoft.com/office/officeart/2018/5/layout/IconLeafLabelList"/>
    <dgm:cxn modelId="{86D60522-A0AF-4B2B-8A10-AB5DFC8E86D1}" type="presParOf" srcId="{F91E5E73-673F-4D6E-B96A-9C8C6B9BA703}" destId="{B0B9B587-B69E-4F8B-9A17-805DF056085A}" srcOrd="0" destOrd="0" presId="urn:microsoft.com/office/officeart/2018/5/layout/IconLeafLabelList"/>
    <dgm:cxn modelId="{153C87D0-9416-48AB-B1B1-DC1E6BA595D7}" type="presParOf" srcId="{F91E5E73-673F-4D6E-B96A-9C8C6B9BA703}" destId="{38B214E0-17DD-480E-8E16-987E2431CAEE}" srcOrd="1" destOrd="0" presId="urn:microsoft.com/office/officeart/2018/5/layout/IconLeafLabelList"/>
    <dgm:cxn modelId="{AAEF13EB-BAEF-4F33-8D1A-0932BB20E869}" type="presParOf" srcId="{F91E5E73-673F-4D6E-B96A-9C8C6B9BA703}" destId="{6CDE3D44-F566-4BE2-9187-6D1D9962C5B2}" srcOrd="2" destOrd="0" presId="urn:microsoft.com/office/officeart/2018/5/layout/IconLeafLabelList"/>
    <dgm:cxn modelId="{3DEA6145-8293-4E14-ABF9-873E6A36441B}" type="presParOf" srcId="{F91E5E73-673F-4D6E-B96A-9C8C6B9BA703}" destId="{CBB7DF55-413B-4381-97A1-C32245781419}"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A0B7C36-BC75-4C4E-83BB-273464468CE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0C0340C-1D8D-408B-8CFF-D038D2389B69}">
      <dgm:prSet/>
      <dgm:spPr/>
      <dgm:t>
        <a:bodyPr/>
        <a:lstStyle/>
        <a:p>
          <a:r>
            <a:rPr lang="en-US">
              <a:solidFill>
                <a:schemeClr val="bg1"/>
              </a:solidFill>
              <a:latin typeface="Calibri"/>
              <a:ea typeface="Calibri"/>
              <a:cs typeface="Calibri"/>
            </a:rPr>
            <a:t>Initialize</a:t>
          </a:r>
        </a:p>
      </dgm:t>
    </dgm:pt>
    <dgm:pt modelId="{454CABE0-7DFC-4C8B-891D-6371AD6EBBD7}" type="parTrans" cxnId="{7DF79A83-0298-4782-A5C3-BE107CE7781D}">
      <dgm:prSet/>
      <dgm:spPr/>
      <dgm:t>
        <a:bodyPr/>
        <a:lstStyle/>
        <a:p>
          <a:endParaRPr lang="en-US"/>
        </a:p>
      </dgm:t>
    </dgm:pt>
    <dgm:pt modelId="{B7557645-9289-4365-B14F-396ED35FD5CB}" type="sibTrans" cxnId="{7DF79A83-0298-4782-A5C3-BE107CE7781D}">
      <dgm:prSet/>
      <dgm:spPr/>
      <dgm:t>
        <a:bodyPr/>
        <a:lstStyle/>
        <a:p>
          <a:endParaRPr lang="en-US"/>
        </a:p>
      </dgm:t>
    </dgm:pt>
    <dgm:pt modelId="{AA830A19-1642-4C89-AB04-FFE2CEBF5A99}">
      <dgm:prSet/>
      <dgm:spPr/>
      <dgm:t>
        <a:bodyPr/>
        <a:lstStyle/>
        <a:p>
          <a:r>
            <a:rPr lang="en-US">
              <a:solidFill>
                <a:srgbClr val="444444"/>
              </a:solidFill>
              <a:latin typeface="Calibri"/>
              <a:ea typeface="Calibri"/>
              <a:cs typeface="Calibri"/>
            </a:rPr>
            <a:t>Initialize the Gradient Boosting Regressor model.</a:t>
          </a:r>
        </a:p>
      </dgm:t>
    </dgm:pt>
    <dgm:pt modelId="{09A1F4D1-10BC-40B8-978D-3FFFD0D452D2}" type="parTrans" cxnId="{649783AF-7A89-40EB-BF36-9BFDE585A9DD}">
      <dgm:prSet/>
      <dgm:spPr/>
      <dgm:t>
        <a:bodyPr/>
        <a:lstStyle/>
        <a:p>
          <a:endParaRPr lang="en-US"/>
        </a:p>
      </dgm:t>
    </dgm:pt>
    <dgm:pt modelId="{10E48F05-5576-44E2-B3C8-607CDC04C8E0}" type="sibTrans" cxnId="{649783AF-7A89-40EB-BF36-9BFDE585A9DD}">
      <dgm:prSet/>
      <dgm:spPr/>
      <dgm:t>
        <a:bodyPr/>
        <a:lstStyle/>
        <a:p>
          <a:endParaRPr lang="en-US"/>
        </a:p>
      </dgm:t>
    </dgm:pt>
    <dgm:pt modelId="{F4887FC0-6305-4234-973D-C596663068A3}">
      <dgm:prSet/>
      <dgm:spPr/>
      <dgm:t>
        <a:bodyPr/>
        <a:lstStyle/>
        <a:p>
          <a:r>
            <a:rPr lang="en-US">
              <a:solidFill>
                <a:schemeClr val="bg1"/>
              </a:solidFill>
              <a:latin typeface="Calibri"/>
              <a:ea typeface="Calibri"/>
              <a:cs typeface="Calibri"/>
            </a:rPr>
            <a:t>Define</a:t>
          </a:r>
        </a:p>
      </dgm:t>
    </dgm:pt>
    <dgm:pt modelId="{1F2F5C1A-1D34-4B95-9D5B-C6270845AA5D}" type="parTrans" cxnId="{A99DD8B6-EB18-4B16-A5BC-29CD509AE628}">
      <dgm:prSet/>
      <dgm:spPr/>
      <dgm:t>
        <a:bodyPr/>
        <a:lstStyle/>
        <a:p>
          <a:endParaRPr lang="en-US"/>
        </a:p>
      </dgm:t>
    </dgm:pt>
    <dgm:pt modelId="{402D1DDC-5FEE-4017-A127-EAA3A57FB211}" type="sibTrans" cxnId="{A99DD8B6-EB18-4B16-A5BC-29CD509AE628}">
      <dgm:prSet/>
      <dgm:spPr/>
      <dgm:t>
        <a:bodyPr/>
        <a:lstStyle/>
        <a:p>
          <a:endParaRPr lang="en-US"/>
        </a:p>
      </dgm:t>
    </dgm:pt>
    <dgm:pt modelId="{B43EB5BC-2536-4D45-9983-AD99B4DDF8DE}">
      <dgm:prSet/>
      <dgm:spPr/>
      <dgm:t>
        <a:bodyPr/>
        <a:lstStyle/>
        <a:p>
          <a:r>
            <a:rPr lang="en-US">
              <a:solidFill>
                <a:srgbClr val="444444"/>
              </a:solidFill>
              <a:latin typeface="Calibri"/>
              <a:ea typeface="Calibri"/>
              <a:cs typeface="Calibri"/>
            </a:rPr>
            <a:t>Define a parameter grid for hyperparameter tuning including:</a:t>
          </a:r>
        </a:p>
      </dgm:t>
    </dgm:pt>
    <dgm:pt modelId="{BBB12E5A-3160-4725-AD1D-60BEF996BD50}" type="parTrans" cxnId="{914248F9-898C-474F-ACF5-3E314567BFBF}">
      <dgm:prSet/>
      <dgm:spPr/>
      <dgm:t>
        <a:bodyPr/>
        <a:lstStyle/>
        <a:p>
          <a:endParaRPr lang="en-US"/>
        </a:p>
      </dgm:t>
    </dgm:pt>
    <dgm:pt modelId="{FC567477-F133-4936-8578-71050DBF1500}" type="sibTrans" cxnId="{914248F9-898C-474F-ACF5-3E314567BFBF}">
      <dgm:prSet/>
      <dgm:spPr/>
      <dgm:t>
        <a:bodyPr/>
        <a:lstStyle/>
        <a:p>
          <a:endParaRPr lang="en-US"/>
        </a:p>
      </dgm:t>
    </dgm:pt>
    <dgm:pt modelId="{DEAF9D2E-4A67-4613-A1C3-39FB05B584A1}">
      <dgm:prSet/>
      <dgm:spPr/>
      <dgm:t>
        <a:bodyPr/>
        <a:lstStyle/>
        <a:p>
          <a:r>
            <a:rPr lang="en-US">
              <a:solidFill>
                <a:srgbClr val="444444"/>
              </a:solidFill>
              <a:latin typeface="Calibri"/>
              <a:ea typeface="Calibri"/>
              <a:cs typeface="Calibri"/>
            </a:rPr>
            <a:t>Number of estimators (trees) in the ensemble: [50, 100, 150]</a:t>
          </a:r>
          <a:endParaRPr lang="en-US">
            <a:solidFill>
              <a:srgbClr val="000000"/>
            </a:solidFill>
            <a:latin typeface="Calibri"/>
            <a:ea typeface="Calibri"/>
            <a:cs typeface="Calibri"/>
          </a:endParaRPr>
        </a:p>
      </dgm:t>
    </dgm:pt>
    <dgm:pt modelId="{E0EF610C-BEC4-40BD-B9A1-0D47928E4FA5}" type="parTrans" cxnId="{978AEFEC-81A9-487A-9162-795C7C5E6A20}">
      <dgm:prSet/>
      <dgm:spPr/>
      <dgm:t>
        <a:bodyPr/>
        <a:lstStyle/>
        <a:p>
          <a:endParaRPr lang="en-US"/>
        </a:p>
      </dgm:t>
    </dgm:pt>
    <dgm:pt modelId="{AD7EABE3-4210-4F15-822B-DE8AFA43F2E0}" type="sibTrans" cxnId="{978AEFEC-81A9-487A-9162-795C7C5E6A20}">
      <dgm:prSet/>
      <dgm:spPr/>
      <dgm:t>
        <a:bodyPr/>
        <a:lstStyle/>
        <a:p>
          <a:endParaRPr lang="en-US"/>
        </a:p>
      </dgm:t>
    </dgm:pt>
    <dgm:pt modelId="{8897550A-4502-416D-A141-193773DFBF33}">
      <dgm:prSet/>
      <dgm:spPr/>
      <dgm:t>
        <a:bodyPr/>
        <a:lstStyle/>
        <a:p>
          <a:r>
            <a:rPr lang="en-US">
              <a:solidFill>
                <a:srgbClr val="444444"/>
              </a:solidFill>
              <a:latin typeface="Calibri"/>
              <a:ea typeface="Calibri"/>
              <a:cs typeface="Calibri"/>
            </a:rPr>
            <a:t>Maximum depth of the trees: [3, 5, 7]</a:t>
          </a:r>
          <a:endParaRPr lang="en-US">
            <a:solidFill>
              <a:srgbClr val="000000"/>
            </a:solidFill>
            <a:latin typeface="Calibri"/>
            <a:ea typeface="Calibri"/>
            <a:cs typeface="Calibri"/>
          </a:endParaRPr>
        </a:p>
      </dgm:t>
    </dgm:pt>
    <dgm:pt modelId="{6232CF57-94D2-4DE3-899D-174AFF4838B7}" type="parTrans" cxnId="{2CB0FD5F-4F61-4A34-A0B8-36431AD14A94}">
      <dgm:prSet/>
      <dgm:spPr/>
      <dgm:t>
        <a:bodyPr/>
        <a:lstStyle/>
        <a:p>
          <a:endParaRPr lang="en-US"/>
        </a:p>
      </dgm:t>
    </dgm:pt>
    <dgm:pt modelId="{99725731-DE74-4FA3-A239-CD00418F794A}" type="sibTrans" cxnId="{2CB0FD5F-4F61-4A34-A0B8-36431AD14A94}">
      <dgm:prSet/>
      <dgm:spPr/>
      <dgm:t>
        <a:bodyPr/>
        <a:lstStyle/>
        <a:p>
          <a:endParaRPr lang="en-US"/>
        </a:p>
      </dgm:t>
    </dgm:pt>
    <dgm:pt modelId="{AD979CE4-4470-4C63-9C0C-1ECCCB9ED735}">
      <dgm:prSet/>
      <dgm:spPr/>
      <dgm:t>
        <a:bodyPr/>
        <a:lstStyle/>
        <a:p>
          <a:r>
            <a:rPr lang="en-US">
              <a:solidFill>
                <a:schemeClr val="bg1"/>
              </a:solidFill>
              <a:latin typeface="Calibri"/>
              <a:ea typeface="Calibri"/>
              <a:cs typeface="Calibri"/>
            </a:rPr>
            <a:t>Perform</a:t>
          </a:r>
        </a:p>
      </dgm:t>
    </dgm:pt>
    <dgm:pt modelId="{FB2D1CC8-0A62-4F15-8DF1-60A1F0C5936F}" type="parTrans" cxnId="{3C8132C2-DBB6-401D-931A-82DBB640B7EF}">
      <dgm:prSet/>
      <dgm:spPr/>
      <dgm:t>
        <a:bodyPr/>
        <a:lstStyle/>
        <a:p>
          <a:endParaRPr lang="en-US"/>
        </a:p>
      </dgm:t>
    </dgm:pt>
    <dgm:pt modelId="{858837FD-1477-469B-B5BA-DC6BCC652B55}" type="sibTrans" cxnId="{3C8132C2-DBB6-401D-931A-82DBB640B7EF}">
      <dgm:prSet/>
      <dgm:spPr/>
      <dgm:t>
        <a:bodyPr/>
        <a:lstStyle/>
        <a:p>
          <a:endParaRPr lang="en-US"/>
        </a:p>
      </dgm:t>
    </dgm:pt>
    <dgm:pt modelId="{B28C1D41-E175-435B-8983-98D675A69ACC}">
      <dgm:prSet/>
      <dgm:spPr/>
      <dgm:t>
        <a:bodyPr/>
        <a:lstStyle/>
        <a:p>
          <a:r>
            <a:rPr lang="en-US">
              <a:solidFill>
                <a:srgbClr val="444444"/>
              </a:solidFill>
              <a:latin typeface="Calibri"/>
              <a:ea typeface="Calibri"/>
              <a:cs typeface="Calibri"/>
            </a:rPr>
            <a:t>Perform grid search cross-validation to find the best combination of hyperparameters.</a:t>
          </a:r>
        </a:p>
      </dgm:t>
    </dgm:pt>
    <dgm:pt modelId="{96D06831-3BF1-4E04-B408-2292612BA4FC}" type="parTrans" cxnId="{D8A23315-C145-453E-8248-00D72C790A7E}">
      <dgm:prSet/>
      <dgm:spPr/>
      <dgm:t>
        <a:bodyPr/>
        <a:lstStyle/>
        <a:p>
          <a:endParaRPr lang="en-US"/>
        </a:p>
      </dgm:t>
    </dgm:pt>
    <dgm:pt modelId="{E0125A61-E37A-4866-8B1E-51CC39A827B6}" type="sibTrans" cxnId="{D8A23315-C145-453E-8248-00D72C790A7E}">
      <dgm:prSet/>
      <dgm:spPr/>
      <dgm:t>
        <a:bodyPr/>
        <a:lstStyle/>
        <a:p>
          <a:endParaRPr lang="en-US"/>
        </a:p>
      </dgm:t>
    </dgm:pt>
    <dgm:pt modelId="{442B79B0-C500-4760-95B3-3B53380F2E7F}">
      <dgm:prSet/>
      <dgm:spPr/>
      <dgm:t>
        <a:bodyPr/>
        <a:lstStyle/>
        <a:p>
          <a:r>
            <a:rPr lang="en-US">
              <a:solidFill>
                <a:schemeClr val="bg1"/>
              </a:solidFill>
              <a:latin typeface="Calibri"/>
              <a:ea typeface="Calibri"/>
              <a:cs typeface="Calibri"/>
            </a:rPr>
            <a:t>Fit</a:t>
          </a:r>
        </a:p>
      </dgm:t>
    </dgm:pt>
    <dgm:pt modelId="{54980630-5B19-4185-A18B-9E89E75085AC}" type="parTrans" cxnId="{764072D7-2C81-4959-89D2-F40DFE7A8B6C}">
      <dgm:prSet/>
      <dgm:spPr/>
      <dgm:t>
        <a:bodyPr/>
        <a:lstStyle/>
        <a:p>
          <a:endParaRPr lang="en-US"/>
        </a:p>
      </dgm:t>
    </dgm:pt>
    <dgm:pt modelId="{932F3D56-2E9D-4C29-9C49-930CECCD68DD}" type="sibTrans" cxnId="{764072D7-2C81-4959-89D2-F40DFE7A8B6C}">
      <dgm:prSet/>
      <dgm:spPr/>
      <dgm:t>
        <a:bodyPr/>
        <a:lstStyle/>
        <a:p>
          <a:endParaRPr lang="en-US"/>
        </a:p>
      </dgm:t>
    </dgm:pt>
    <dgm:pt modelId="{131F7925-6316-4EBC-AD03-2B795575DDCC}">
      <dgm:prSet/>
      <dgm:spPr/>
      <dgm:t>
        <a:bodyPr/>
        <a:lstStyle/>
        <a:p>
          <a:r>
            <a:rPr lang="en-US">
              <a:solidFill>
                <a:srgbClr val="444444"/>
              </a:solidFill>
              <a:latin typeface="Calibri"/>
              <a:ea typeface="Calibri"/>
              <a:cs typeface="Calibri"/>
            </a:rPr>
            <a:t>Fit the model on the training data using the best hyperparameters.</a:t>
          </a:r>
        </a:p>
      </dgm:t>
    </dgm:pt>
    <dgm:pt modelId="{CDC231C0-DB54-4B15-9EAD-0C638D14F9E5}" type="parTrans" cxnId="{252D618B-11FE-4DB6-B01A-9854874E16A3}">
      <dgm:prSet/>
      <dgm:spPr/>
      <dgm:t>
        <a:bodyPr/>
        <a:lstStyle/>
        <a:p>
          <a:endParaRPr lang="en-US"/>
        </a:p>
      </dgm:t>
    </dgm:pt>
    <dgm:pt modelId="{F11DB0F4-D703-4A97-8EFC-92159298CE5C}" type="sibTrans" cxnId="{252D618B-11FE-4DB6-B01A-9854874E16A3}">
      <dgm:prSet/>
      <dgm:spPr/>
      <dgm:t>
        <a:bodyPr/>
        <a:lstStyle/>
        <a:p>
          <a:endParaRPr lang="en-US"/>
        </a:p>
      </dgm:t>
    </dgm:pt>
    <dgm:pt modelId="{2B936D5E-AB5F-4CCF-B7D5-35B19BC9D337}">
      <dgm:prSet/>
      <dgm:spPr/>
      <dgm:t>
        <a:bodyPr/>
        <a:lstStyle/>
        <a:p>
          <a:r>
            <a:rPr lang="en-US">
              <a:solidFill>
                <a:schemeClr val="bg1"/>
              </a:solidFill>
              <a:latin typeface="Calibri"/>
              <a:ea typeface="Calibri"/>
              <a:cs typeface="Calibri"/>
            </a:rPr>
            <a:t>Predict</a:t>
          </a:r>
        </a:p>
      </dgm:t>
    </dgm:pt>
    <dgm:pt modelId="{7F9C82D3-D3DE-4740-8965-1CDBD66AD225}" type="parTrans" cxnId="{7E2E76A5-318C-4337-9AAB-D43ADE962E79}">
      <dgm:prSet/>
      <dgm:spPr/>
      <dgm:t>
        <a:bodyPr/>
        <a:lstStyle/>
        <a:p>
          <a:endParaRPr lang="en-US"/>
        </a:p>
      </dgm:t>
    </dgm:pt>
    <dgm:pt modelId="{44759735-A447-4CC5-AB54-9689420E640F}" type="sibTrans" cxnId="{7E2E76A5-318C-4337-9AAB-D43ADE962E79}">
      <dgm:prSet/>
      <dgm:spPr/>
      <dgm:t>
        <a:bodyPr/>
        <a:lstStyle/>
        <a:p>
          <a:endParaRPr lang="en-US"/>
        </a:p>
      </dgm:t>
    </dgm:pt>
    <dgm:pt modelId="{77A53159-23F5-4EB8-8B57-FBA3D8711B7C}">
      <dgm:prSet/>
      <dgm:spPr/>
      <dgm:t>
        <a:bodyPr/>
        <a:lstStyle/>
        <a:p>
          <a:r>
            <a:rPr lang="en-US">
              <a:solidFill>
                <a:srgbClr val="444444"/>
              </a:solidFill>
              <a:latin typeface="Calibri"/>
              <a:ea typeface="Calibri"/>
              <a:cs typeface="Calibri"/>
            </a:rPr>
            <a:t>Predict the target variable on the test data.</a:t>
          </a:r>
        </a:p>
      </dgm:t>
    </dgm:pt>
    <dgm:pt modelId="{7A472A01-040C-44CF-A8DD-6037C5CB9229}" type="parTrans" cxnId="{F14D2BE6-94E7-42FB-BEAB-7D7C2B9CDB3C}">
      <dgm:prSet/>
      <dgm:spPr/>
      <dgm:t>
        <a:bodyPr/>
        <a:lstStyle/>
        <a:p>
          <a:endParaRPr lang="en-US"/>
        </a:p>
      </dgm:t>
    </dgm:pt>
    <dgm:pt modelId="{C77A8273-008B-402A-A1B6-AC89C4DCD200}" type="sibTrans" cxnId="{F14D2BE6-94E7-42FB-BEAB-7D7C2B9CDB3C}">
      <dgm:prSet/>
      <dgm:spPr/>
      <dgm:t>
        <a:bodyPr/>
        <a:lstStyle/>
        <a:p>
          <a:endParaRPr lang="en-US"/>
        </a:p>
      </dgm:t>
    </dgm:pt>
    <dgm:pt modelId="{0C813D7A-6B65-4053-AFD1-64E1BA3400EC}">
      <dgm:prSet/>
      <dgm:spPr/>
      <dgm:t>
        <a:bodyPr/>
        <a:lstStyle/>
        <a:p>
          <a:r>
            <a:rPr lang="en-US">
              <a:solidFill>
                <a:schemeClr val="bg1"/>
              </a:solidFill>
              <a:latin typeface="Calibri"/>
              <a:ea typeface="Calibri"/>
              <a:cs typeface="Calibri"/>
            </a:rPr>
            <a:t>Evaluate</a:t>
          </a:r>
        </a:p>
      </dgm:t>
    </dgm:pt>
    <dgm:pt modelId="{3B7FB98A-D879-4708-8495-F36436780743}" type="parTrans" cxnId="{015AB1B1-9055-4A9D-9734-F8C7ABA66EDA}">
      <dgm:prSet/>
      <dgm:spPr/>
      <dgm:t>
        <a:bodyPr/>
        <a:lstStyle/>
        <a:p>
          <a:endParaRPr lang="en-US"/>
        </a:p>
      </dgm:t>
    </dgm:pt>
    <dgm:pt modelId="{F22FCAC5-5BC5-489B-AC7D-059D5A8FBB5A}" type="sibTrans" cxnId="{015AB1B1-9055-4A9D-9734-F8C7ABA66EDA}">
      <dgm:prSet/>
      <dgm:spPr/>
      <dgm:t>
        <a:bodyPr/>
        <a:lstStyle/>
        <a:p>
          <a:endParaRPr lang="en-US"/>
        </a:p>
      </dgm:t>
    </dgm:pt>
    <dgm:pt modelId="{2E9D1D50-AE91-42BD-99EB-6497AF52ADFB}">
      <dgm:prSet/>
      <dgm:spPr/>
      <dgm:t>
        <a:bodyPr/>
        <a:lstStyle/>
        <a:p>
          <a:pPr rtl="0"/>
          <a:r>
            <a:rPr lang="en-US">
              <a:solidFill>
                <a:srgbClr val="444444"/>
              </a:solidFill>
              <a:latin typeface="Calibri"/>
              <a:ea typeface="Calibri"/>
              <a:cs typeface="Calibri"/>
            </a:rPr>
            <a:t>Evaluate the model performance using root mean squared error (RMSE) on the test set</a:t>
          </a:r>
        </a:p>
      </dgm:t>
    </dgm:pt>
    <dgm:pt modelId="{805BC73A-558D-422A-90D0-869771C16A16}" type="parTrans" cxnId="{0AE986D2-7BF4-4368-9C10-683054F652F6}">
      <dgm:prSet/>
      <dgm:spPr/>
      <dgm:t>
        <a:bodyPr/>
        <a:lstStyle/>
        <a:p>
          <a:endParaRPr lang="en-US"/>
        </a:p>
      </dgm:t>
    </dgm:pt>
    <dgm:pt modelId="{478A4814-771A-4993-95A1-4D572C5F8CA3}" type="sibTrans" cxnId="{0AE986D2-7BF4-4368-9C10-683054F652F6}">
      <dgm:prSet/>
      <dgm:spPr/>
      <dgm:t>
        <a:bodyPr/>
        <a:lstStyle/>
        <a:p>
          <a:endParaRPr lang="en-US"/>
        </a:p>
      </dgm:t>
    </dgm:pt>
    <dgm:pt modelId="{F7B266AB-95A7-4AAA-BFB5-A77693D02BD6}">
      <dgm:prSet phldr="0"/>
      <dgm:spPr/>
      <dgm:t>
        <a:bodyPr/>
        <a:lstStyle/>
        <a:p>
          <a:r>
            <a:rPr lang="en-US">
              <a:solidFill>
                <a:srgbClr val="444444"/>
              </a:solidFill>
              <a:latin typeface="Calibri"/>
              <a:ea typeface="Calibri"/>
              <a:cs typeface="Calibri"/>
            </a:rPr>
            <a:t>Learning rate: [0.01, 0.1, 0.2]</a:t>
          </a:r>
          <a:endParaRPr lang="en-US">
            <a:solidFill>
              <a:srgbClr val="000000"/>
            </a:solidFill>
            <a:latin typeface="Calibri"/>
            <a:ea typeface="Calibri"/>
            <a:cs typeface="Calibri"/>
          </a:endParaRPr>
        </a:p>
      </dgm:t>
    </dgm:pt>
    <dgm:pt modelId="{01EF7E40-7C65-4FAE-A218-5BA1A2D1705C}" type="parTrans" cxnId="{369A5E53-64A0-4F32-B434-03413B045EAE}">
      <dgm:prSet/>
      <dgm:spPr/>
    </dgm:pt>
    <dgm:pt modelId="{A440B4E2-0183-42D7-8B14-05B0A2CAD2A5}" type="sibTrans" cxnId="{369A5E53-64A0-4F32-B434-03413B045EAE}">
      <dgm:prSet/>
      <dgm:spPr/>
      <dgm:t>
        <a:bodyPr/>
        <a:lstStyle/>
        <a:p>
          <a:endParaRPr lang="en-US"/>
        </a:p>
      </dgm:t>
    </dgm:pt>
    <dgm:pt modelId="{D8F86459-54A1-4C32-84F5-C73360DFB7B6}" type="pres">
      <dgm:prSet presAssocID="{5A0B7C36-BC75-4C4E-83BB-273464468CE1}" presName="linear" presStyleCnt="0">
        <dgm:presLayoutVars>
          <dgm:animLvl val="lvl"/>
          <dgm:resizeHandles val="exact"/>
        </dgm:presLayoutVars>
      </dgm:prSet>
      <dgm:spPr/>
    </dgm:pt>
    <dgm:pt modelId="{DEA665D4-983E-4557-91D7-7F0D2FE47D28}" type="pres">
      <dgm:prSet presAssocID="{90C0340C-1D8D-408B-8CFF-D038D2389B69}" presName="parentText" presStyleLbl="node1" presStyleIdx="0" presStyleCnt="6">
        <dgm:presLayoutVars>
          <dgm:chMax val="0"/>
          <dgm:bulletEnabled val="1"/>
        </dgm:presLayoutVars>
      </dgm:prSet>
      <dgm:spPr/>
    </dgm:pt>
    <dgm:pt modelId="{B2638873-22A0-436C-AE11-DC14F53BDDAB}" type="pres">
      <dgm:prSet presAssocID="{90C0340C-1D8D-408B-8CFF-D038D2389B69}" presName="childText" presStyleLbl="revTx" presStyleIdx="0" presStyleCnt="6">
        <dgm:presLayoutVars>
          <dgm:bulletEnabled val="1"/>
        </dgm:presLayoutVars>
      </dgm:prSet>
      <dgm:spPr/>
    </dgm:pt>
    <dgm:pt modelId="{AA5783CC-64C3-44C5-9644-5355EBF3CB21}" type="pres">
      <dgm:prSet presAssocID="{F4887FC0-6305-4234-973D-C596663068A3}" presName="parentText" presStyleLbl="node1" presStyleIdx="1" presStyleCnt="6">
        <dgm:presLayoutVars>
          <dgm:chMax val="0"/>
          <dgm:bulletEnabled val="1"/>
        </dgm:presLayoutVars>
      </dgm:prSet>
      <dgm:spPr/>
    </dgm:pt>
    <dgm:pt modelId="{B1BA951F-73BA-4471-9857-907E21F0B06F}" type="pres">
      <dgm:prSet presAssocID="{F4887FC0-6305-4234-973D-C596663068A3}" presName="childText" presStyleLbl="revTx" presStyleIdx="1" presStyleCnt="6">
        <dgm:presLayoutVars>
          <dgm:bulletEnabled val="1"/>
        </dgm:presLayoutVars>
      </dgm:prSet>
      <dgm:spPr/>
    </dgm:pt>
    <dgm:pt modelId="{D9660B3C-8CBE-4A34-9553-8E5DE3ADCEC4}" type="pres">
      <dgm:prSet presAssocID="{AD979CE4-4470-4C63-9C0C-1ECCCB9ED735}" presName="parentText" presStyleLbl="node1" presStyleIdx="2" presStyleCnt="6">
        <dgm:presLayoutVars>
          <dgm:chMax val="0"/>
          <dgm:bulletEnabled val="1"/>
        </dgm:presLayoutVars>
      </dgm:prSet>
      <dgm:spPr/>
    </dgm:pt>
    <dgm:pt modelId="{D4706524-0B28-410E-BF03-F6C26368C25E}" type="pres">
      <dgm:prSet presAssocID="{AD979CE4-4470-4C63-9C0C-1ECCCB9ED735}" presName="childText" presStyleLbl="revTx" presStyleIdx="2" presStyleCnt="6">
        <dgm:presLayoutVars>
          <dgm:bulletEnabled val="1"/>
        </dgm:presLayoutVars>
      </dgm:prSet>
      <dgm:spPr/>
    </dgm:pt>
    <dgm:pt modelId="{6E33E626-B542-48B9-8AC7-7AF310CAC404}" type="pres">
      <dgm:prSet presAssocID="{442B79B0-C500-4760-95B3-3B53380F2E7F}" presName="parentText" presStyleLbl="node1" presStyleIdx="3" presStyleCnt="6">
        <dgm:presLayoutVars>
          <dgm:chMax val="0"/>
          <dgm:bulletEnabled val="1"/>
        </dgm:presLayoutVars>
      </dgm:prSet>
      <dgm:spPr/>
    </dgm:pt>
    <dgm:pt modelId="{B6F63AC0-7DB4-4693-96E5-6D036D0D426E}" type="pres">
      <dgm:prSet presAssocID="{442B79B0-C500-4760-95B3-3B53380F2E7F}" presName="childText" presStyleLbl="revTx" presStyleIdx="3" presStyleCnt="6">
        <dgm:presLayoutVars>
          <dgm:bulletEnabled val="1"/>
        </dgm:presLayoutVars>
      </dgm:prSet>
      <dgm:spPr/>
    </dgm:pt>
    <dgm:pt modelId="{C955676E-DF27-4D50-8B02-AFFEA92B5EC8}" type="pres">
      <dgm:prSet presAssocID="{2B936D5E-AB5F-4CCF-B7D5-35B19BC9D337}" presName="parentText" presStyleLbl="node1" presStyleIdx="4" presStyleCnt="6">
        <dgm:presLayoutVars>
          <dgm:chMax val="0"/>
          <dgm:bulletEnabled val="1"/>
        </dgm:presLayoutVars>
      </dgm:prSet>
      <dgm:spPr/>
    </dgm:pt>
    <dgm:pt modelId="{91D3769C-72CB-430D-9E7F-C2053B25DD9C}" type="pres">
      <dgm:prSet presAssocID="{2B936D5E-AB5F-4CCF-B7D5-35B19BC9D337}" presName="childText" presStyleLbl="revTx" presStyleIdx="4" presStyleCnt="6">
        <dgm:presLayoutVars>
          <dgm:bulletEnabled val="1"/>
        </dgm:presLayoutVars>
      </dgm:prSet>
      <dgm:spPr/>
    </dgm:pt>
    <dgm:pt modelId="{56FD5F99-F67E-4B69-BF5D-D54B3D476040}" type="pres">
      <dgm:prSet presAssocID="{0C813D7A-6B65-4053-AFD1-64E1BA3400EC}" presName="parentText" presStyleLbl="node1" presStyleIdx="5" presStyleCnt="6">
        <dgm:presLayoutVars>
          <dgm:chMax val="0"/>
          <dgm:bulletEnabled val="1"/>
        </dgm:presLayoutVars>
      </dgm:prSet>
      <dgm:spPr/>
    </dgm:pt>
    <dgm:pt modelId="{288CA1F3-D104-4C05-9650-C68B49D2DC9E}" type="pres">
      <dgm:prSet presAssocID="{0C813D7A-6B65-4053-AFD1-64E1BA3400EC}" presName="childText" presStyleLbl="revTx" presStyleIdx="5" presStyleCnt="6">
        <dgm:presLayoutVars>
          <dgm:bulletEnabled val="1"/>
        </dgm:presLayoutVars>
      </dgm:prSet>
      <dgm:spPr/>
    </dgm:pt>
  </dgm:ptLst>
  <dgm:cxnLst>
    <dgm:cxn modelId="{D8A23315-C145-453E-8248-00D72C790A7E}" srcId="{AD979CE4-4470-4C63-9C0C-1ECCCB9ED735}" destId="{B28C1D41-E175-435B-8983-98D675A69ACC}" srcOrd="0" destOrd="0" parTransId="{96D06831-3BF1-4E04-B408-2292612BA4FC}" sibTransId="{E0125A61-E37A-4866-8B1E-51CC39A827B6}"/>
    <dgm:cxn modelId="{D20D5929-14A5-434F-83CB-156889EEAA99}" type="presOf" srcId="{2B936D5E-AB5F-4CCF-B7D5-35B19BC9D337}" destId="{C955676E-DF27-4D50-8B02-AFFEA92B5EC8}" srcOrd="0" destOrd="0" presId="urn:microsoft.com/office/officeart/2005/8/layout/vList2"/>
    <dgm:cxn modelId="{1B04FC2F-CB79-4772-BBEA-B6CD0BE5A622}" type="presOf" srcId="{77A53159-23F5-4EB8-8B57-FBA3D8711B7C}" destId="{91D3769C-72CB-430D-9E7F-C2053B25DD9C}" srcOrd="0" destOrd="0" presId="urn:microsoft.com/office/officeart/2005/8/layout/vList2"/>
    <dgm:cxn modelId="{2CB0FD5F-4F61-4A34-A0B8-36431AD14A94}" srcId="{B43EB5BC-2536-4D45-9983-AD99B4DDF8DE}" destId="{8897550A-4502-416D-A141-193773DFBF33}" srcOrd="2" destOrd="0" parTransId="{6232CF57-94D2-4DE3-899D-174AFF4838B7}" sibTransId="{99725731-DE74-4FA3-A239-CD00418F794A}"/>
    <dgm:cxn modelId="{957C3741-86B4-4EEB-8C0E-3EAC94EA7523}" type="presOf" srcId="{AA830A19-1642-4C89-AB04-FFE2CEBF5A99}" destId="{B2638873-22A0-436C-AE11-DC14F53BDDAB}" srcOrd="0" destOrd="0" presId="urn:microsoft.com/office/officeart/2005/8/layout/vList2"/>
    <dgm:cxn modelId="{06464442-8A5F-4D1A-BA60-44AF4793495E}" type="presOf" srcId="{442B79B0-C500-4760-95B3-3B53380F2E7F}" destId="{6E33E626-B542-48B9-8AC7-7AF310CAC404}" srcOrd="0" destOrd="0" presId="urn:microsoft.com/office/officeart/2005/8/layout/vList2"/>
    <dgm:cxn modelId="{06ABFF67-15A9-4E8F-A7B4-4780D460EC11}" type="presOf" srcId="{F7B266AB-95A7-4AAA-BFB5-A77693D02BD6}" destId="{B1BA951F-73BA-4471-9857-907E21F0B06F}" srcOrd="0" destOrd="2" presId="urn:microsoft.com/office/officeart/2005/8/layout/vList2"/>
    <dgm:cxn modelId="{E57F294F-E768-4C6C-9EF8-0C59C0C24BA7}" type="presOf" srcId="{AD979CE4-4470-4C63-9C0C-1ECCCB9ED735}" destId="{D9660B3C-8CBE-4A34-9553-8E5DE3ADCEC4}" srcOrd="0" destOrd="0" presId="urn:microsoft.com/office/officeart/2005/8/layout/vList2"/>
    <dgm:cxn modelId="{369A5E53-64A0-4F32-B434-03413B045EAE}" srcId="{B43EB5BC-2536-4D45-9983-AD99B4DDF8DE}" destId="{F7B266AB-95A7-4AAA-BFB5-A77693D02BD6}" srcOrd="1" destOrd="0" parTransId="{01EF7E40-7C65-4FAE-A218-5BA1A2D1705C}" sibTransId="{A440B4E2-0183-42D7-8B14-05B0A2CAD2A5}"/>
    <dgm:cxn modelId="{56114782-15BB-49DC-800C-1AC9FC388026}" type="presOf" srcId="{DEAF9D2E-4A67-4613-A1C3-39FB05B584A1}" destId="{B1BA951F-73BA-4471-9857-907E21F0B06F}" srcOrd="0" destOrd="1" presId="urn:microsoft.com/office/officeart/2005/8/layout/vList2"/>
    <dgm:cxn modelId="{7DF79A83-0298-4782-A5C3-BE107CE7781D}" srcId="{5A0B7C36-BC75-4C4E-83BB-273464468CE1}" destId="{90C0340C-1D8D-408B-8CFF-D038D2389B69}" srcOrd="0" destOrd="0" parTransId="{454CABE0-7DFC-4C8B-891D-6371AD6EBBD7}" sibTransId="{B7557645-9289-4365-B14F-396ED35FD5CB}"/>
    <dgm:cxn modelId="{252D618B-11FE-4DB6-B01A-9854874E16A3}" srcId="{442B79B0-C500-4760-95B3-3B53380F2E7F}" destId="{131F7925-6316-4EBC-AD03-2B795575DDCC}" srcOrd="0" destOrd="0" parTransId="{CDC231C0-DB54-4B15-9EAD-0C638D14F9E5}" sibTransId="{F11DB0F4-D703-4A97-8EFC-92159298CE5C}"/>
    <dgm:cxn modelId="{1116E58C-86EC-40A7-8A28-0BBA09C75861}" type="presOf" srcId="{B28C1D41-E175-435B-8983-98D675A69ACC}" destId="{D4706524-0B28-410E-BF03-F6C26368C25E}" srcOrd="0" destOrd="0" presId="urn:microsoft.com/office/officeart/2005/8/layout/vList2"/>
    <dgm:cxn modelId="{A8996897-EA21-4E61-BC37-AE905393141D}" type="presOf" srcId="{5A0B7C36-BC75-4C4E-83BB-273464468CE1}" destId="{D8F86459-54A1-4C32-84F5-C73360DFB7B6}" srcOrd="0" destOrd="0" presId="urn:microsoft.com/office/officeart/2005/8/layout/vList2"/>
    <dgm:cxn modelId="{E8A67297-B157-4F01-9761-E2F06A3CF5B4}" type="presOf" srcId="{2E9D1D50-AE91-42BD-99EB-6497AF52ADFB}" destId="{288CA1F3-D104-4C05-9650-C68B49D2DC9E}" srcOrd="0" destOrd="0" presId="urn:microsoft.com/office/officeart/2005/8/layout/vList2"/>
    <dgm:cxn modelId="{3BBEED99-B596-4A42-946A-B632BDE3C05E}" type="presOf" srcId="{8897550A-4502-416D-A141-193773DFBF33}" destId="{B1BA951F-73BA-4471-9857-907E21F0B06F}" srcOrd="0" destOrd="3" presId="urn:microsoft.com/office/officeart/2005/8/layout/vList2"/>
    <dgm:cxn modelId="{7E2E76A5-318C-4337-9AAB-D43ADE962E79}" srcId="{5A0B7C36-BC75-4C4E-83BB-273464468CE1}" destId="{2B936D5E-AB5F-4CCF-B7D5-35B19BC9D337}" srcOrd="4" destOrd="0" parTransId="{7F9C82D3-D3DE-4740-8965-1CDBD66AD225}" sibTransId="{44759735-A447-4CC5-AB54-9689420E640F}"/>
    <dgm:cxn modelId="{649783AF-7A89-40EB-BF36-9BFDE585A9DD}" srcId="{90C0340C-1D8D-408B-8CFF-D038D2389B69}" destId="{AA830A19-1642-4C89-AB04-FFE2CEBF5A99}" srcOrd="0" destOrd="0" parTransId="{09A1F4D1-10BC-40B8-978D-3FFFD0D452D2}" sibTransId="{10E48F05-5576-44E2-B3C8-607CDC04C8E0}"/>
    <dgm:cxn modelId="{015AB1B1-9055-4A9D-9734-F8C7ABA66EDA}" srcId="{5A0B7C36-BC75-4C4E-83BB-273464468CE1}" destId="{0C813D7A-6B65-4053-AFD1-64E1BA3400EC}" srcOrd="5" destOrd="0" parTransId="{3B7FB98A-D879-4708-8495-F36436780743}" sibTransId="{F22FCAC5-5BC5-489B-AC7D-059D5A8FBB5A}"/>
    <dgm:cxn modelId="{ECE2BEB2-791B-4941-B8DA-D80F93463BB4}" type="presOf" srcId="{B43EB5BC-2536-4D45-9983-AD99B4DDF8DE}" destId="{B1BA951F-73BA-4471-9857-907E21F0B06F}" srcOrd="0" destOrd="0" presId="urn:microsoft.com/office/officeart/2005/8/layout/vList2"/>
    <dgm:cxn modelId="{A99DD8B6-EB18-4B16-A5BC-29CD509AE628}" srcId="{5A0B7C36-BC75-4C4E-83BB-273464468CE1}" destId="{F4887FC0-6305-4234-973D-C596663068A3}" srcOrd="1" destOrd="0" parTransId="{1F2F5C1A-1D34-4B95-9D5B-C6270845AA5D}" sibTransId="{402D1DDC-5FEE-4017-A127-EAA3A57FB211}"/>
    <dgm:cxn modelId="{9B7443BF-18D1-4484-82C7-944806408117}" type="presOf" srcId="{0C813D7A-6B65-4053-AFD1-64E1BA3400EC}" destId="{56FD5F99-F67E-4B69-BF5D-D54B3D476040}" srcOrd="0" destOrd="0" presId="urn:microsoft.com/office/officeart/2005/8/layout/vList2"/>
    <dgm:cxn modelId="{3C8132C2-DBB6-401D-931A-82DBB640B7EF}" srcId="{5A0B7C36-BC75-4C4E-83BB-273464468CE1}" destId="{AD979CE4-4470-4C63-9C0C-1ECCCB9ED735}" srcOrd="2" destOrd="0" parTransId="{FB2D1CC8-0A62-4F15-8DF1-60A1F0C5936F}" sibTransId="{858837FD-1477-469B-B5BA-DC6BCC652B55}"/>
    <dgm:cxn modelId="{0AE986D2-7BF4-4368-9C10-683054F652F6}" srcId="{0C813D7A-6B65-4053-AFD1-64E1BA3400EC}" destId="{2E9D1D50-AE91-42BD-99EB-6497AF52ADFB}" srcOrd="0" destOrd="0" parTransId="{805BC73A-558D-422A-90D0-869771C16A16}" sibTransId="{478A4814-771A-4993-95A1-4D572C5F8CA3}"/>
    <dgm:cxn modelId="{764072D7-2C81-4959-89D2-F40DFE7A8B6C}" srcId="{5A0B7C36-BC75-4C4E-83BB-273464468CE1}" destId="{442B79B0-C500-4760-95B3-3B53380F2E7F}" srcOrd="3" destOrd="0" parTransId="{54980630-5B19-4185-A18B-9E89E75085AC}" sibTransId="{932F3D56-2E9D-4C29-9C49-930CECCD68DD}"/>
    <dgm:cxn modelId="{4A16FBD9-DAD7-4937-88C5-B121D78EB4B5}" type="presOf" srcId="{90C0340C-1D8D-408B-8CFF-D038D2389B69}" destId="{DEA665D4-983E-4557-91D7-7F0D2FE47D28}" srcOrd="0" destOrd="0" presId="urn:microsoft.com/office/officeart/2005/8/layout/vList2"/>
    <dgm:cxn modelId="{C74E89DD-1B23-4B69-A835-5088376B221F}" type="presOf" srcId="{131F7925-6316-4EBC-AD03-2B795575DDCC}" destId="{B6F63AC0-7DB4-4693-96E5-6D036D0D426E}" srcOrd="0" destOrd="0" presId="urn:microsoft.com/office/officeart/2005/8/layout/vList2"/>
    <dgm:cxn modelId="{516759E2-4B10-480B-8506-F7E098ADA3B4}" type="presOf" srcId="{F4887FC0-6305-4234-973D-C596663068A3}" destId="{AA5783CC-64C3-44C5-9644-5355EBF3CB21}" srcOrd="0" destOrd="0" presId="urn:microsoft.com/office/officeart/2005/8/layout/vList2"/>
    <dgm:cxn modelId="{F14D2BE6-94E7-42FB-BEAB-7D7C2B9CDB3C}" srcId="{2B936D5E-AB5F-4CCF-B7D5-35B19BC9D337}" destId="{77A53159-23F5-4EB8-8B57-FBA3D8711B7C}" srcOrd="0" destOrd="0" parTransId="{7A472A01-040C-44CF-A8DD-6037C5CB9229}" sibTransId="{C77A8273-008B-402A-A1B6-AC89C4DCD200}"/>
    <dgm:cxn modelId="{978AEFEC-81A9-487A-9162-795C7C5E6A20}" srcId="{B43EB5BC-2536-4D45-9983-AD99B4DDF8DE}" destId="{DEAF9D2E-4A67-4613-A1C3-39FB05B584A1}" srcOrd="0" destOrd="0" parTransId="{E0EF610C-BEC4-40BD-B9A1-0D47928E4FA5}" sibTransId="{AD7EABE3-4210-4F15-822B-DE8AFA43F2E0}"/>
    <dgm:cxn modelId="{914248F9-898C-474F-ACF5-3E314567BFBF}" srcId="{F4887FC0-6305-4234-973D-C596663068A3}" destId="{B43EB5BC-2536-4D45-9983-AD99B4DDF8DE}" srcOrd="0" destOrd="0" parTransId="{BBB12E5A-3160-4725-AD1D-60BEF996BD50}" sibTransId="{FC567477-F133-4936-8578-71050DBF1500}"/>
    <dgm:cxn modelId="{133A6765-28E2-48AB-BCDE-EDAAEC370405}" type="presParOf" srcId="{D8F86459-54A1-4C32-84F5-C73360DFB7B6}" destId="{DEA665D4-983E-4557-91D7-7F0D2FE47D28}" srcOrd="0" destOrd="0" presId="urn:microsoft.com/office/officeart/2005/8/layout/vList2"/>
    <dgm:cxn modelId="{44CF2301-5168-4BDB-A127-A36CAD7835E2}" type="presParOf" srcId="{D8F86459-54A1-4C32-84F5-C73360DFB7B6}" destId="{B2638873-22A0-436C-AE11-DC14F53BDDAB}" srcOrd="1" destOrd="0" presId="urn:microsoft.com/office/officeart/2005/8/layout/vList2"/>
    <dgm:cxn modelId="{25774885-2F2D-4E60-85B2-DD58A7C10047}" type="presParOf" srcId="{D8F86459-54A1-4C32-84F5-C73360DFB7B6}" destId="{AA5783CC-64C3-44C5-9644-5355EBF3CB21}" srcOrd="2" destOrd="0" presId="urn:microsoft.com/office/officeart/2005/8/layout/vList2"/>
    <dgm:cxn modelId="{231D3217-09FC-47E2-BFE7-01C26825B87A}" type="presParOf" srcId="{D8F86459-54A1-4C32-84F5-C73360DFB7B6}" destId="{B1BA951F-73BA-4471-9857-907E21F0B06F}" srcOrd="3" destOrd="0" presId="urn:microsoft.com/office/officeart/2005/8/layout/vList2"/>
    <dgm:cxn modelId="{FE07173D-2555-40A5-9FEA-38F2AFA18BE4}" type="presParOf" srcId="{D8F86459-54A1-4C32-84F5-C73360DFB7B6}" destId="{D9660B3C-8CBE-4A34-9553-8E5DE3ADCEC4}" srcOrd="4" destOrd="0" presId="urn:microsoft.com/office/officeart/2005/8/layout/vList2"/>
    <dgm:cxn modelId="{A039F62D-DB10-4884-AFE7-D29836BD835A}" type="presParOf" srcId="{D8F86459-54A1-4C32-84F5-C73360DFB7B6}" destId="{D4706524-0B28-410E-BF03-F6C26368C25E}" srcOrd="5" destOrd="0" presId="urn:microsoft.com/office/officeart/2005/8/layout/vList2"/>
    <dgm:cxn modelId="{B5F3FBE3-79BA-4E8D-9836-71BFC37CC64C}" type="presParOf" srcId="{D8F86459-54A1-4C32-84F5-C73360DFB7B6}" destId="{6E33E626-B542-48B9-8AC7-7AF310CAC404}" srcOrd="6" destOrd="0" presId="urn:microsoft.com/office/officeart/2005/8/layout/vList2"/>
    <dgm:cxn modelId="{4D1A9321-75ED-4078-AD34-2C5A06ADE3FB}" type="presParOf" srcId="{D8F86459-54A1-4C32-84F5-C73360DFB7B6}" destId="{B6F63AC0-7DB4-4693-96E5-6D036D0D426E}" srcOrd="7" destOrd="0" presId="urn:microsoft.com/office/officeart/2005/8/layout/vList2"/>
    <dgm:cxn modelId="{EB7463C6-8CDF-47D0-9051-DAED72F14683}" type="presParOf" srcId="{D8F86459-54A1-4C32-84F5-C73360DFB7B6}" destId="{C955676E-DF27-4D50-8B02-AFFEA92B5EC8}" srcOrd="8" destOrd="0" presId="urn:microsoft.com/office/officeart/2005/8/layout/vList2"/>
    <dgm:cxn modelId="{A950EAA2-8631-42D2-9E7D-D2FC3501C83F}" type="presParOf" srcId="{D8F86459-54A1-4C32-84F5-C73360DFB7B6}" destId="{91D3769C-72CB-430D-9E7F-C2053B25DD9C}" srcOrd="9" destOrd="0" presId="urn:microsoft.com/office/officeart/2005/8/layout/vList2"/>
    <dgm:cxn modelId="{0CDDB13C-507D-47B3-A0E6-482128C6D509}" type="presParOf" srcId="{D8F86459-54A1-4C32-84F5-C73360DFB7B6}" destId="{56FD5F99-F67E-4B69-BF5D-D54B3D476040}" srcOrd="10" destOrd="0" presId="urn:microsoft.com/office/officeart/2005/8/layout/vList2"/>
    <dgm:cxn modelId="{27516A4C-9B8D-4FFC-8E33-DA8B09D67F1C}" type="presParOf" srcId="{D8F86459-54A1-4C32-84F5-C73360DFB7B6}" destId="{288CA1F3-D104-4C05-9650-C68B49D2DC9E}"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EAE4FB9-C3C1-4461-99BF-688A338906A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39740F7-B0BF-4751-8B9B-EBB9F6E53E3D}">
      <dgm:prSet/>
      <dgm:spPr/>
      <dgm:t>
        <a:bodyPr/>
        <a:lstStyle/>
        <a:p>
          <a:r>
            <a:rPr lang="en-US" b="1"/>
            <a:t>Strengths:</a:t>
          </a:r>
          <a:endParaRPr lang="en-US"/>
        </a:p>
      </dgm:t>
    </dgm:pt>
    <dgm:pt modelId="{CFA0DC26-5759-45F5-BFAC-EB3BCAEB51B6}" type="parTrans" cxnId="{96EF40D1-8DE0-4765-A57C-A9A956E75C5F}">
      <dgm:prSet/>
      <dgm:spPr/>
      <dgm:t>
        <a:bodyPr/>
        <a:lstStyle/>
        <a:p>
          <a:endParaRPr lang="en-US"/>
        </a:p>
      </dgm:t>
    </dgm:pt>
    <dgm:pt modelId="{A85DAFB1-A6B2-43F9-B9A1-E4E0419DBBAD}" type="sibTrans" cxnId="{96EF40D1-8DE0-4765-A57C-A9A956E75C5F}">
      <dgm:prSet/>
      <dgm:spPr/>
      <dgm:t>
        <a:bodyPr/>
        <a:lstStyle/>
        <a:p>
          <a:endParaRPr lang="en-US"/>
        </a:p>
      </dgm:t>
    </dgm:pt>
    <dgm:pt modelId="{F26DB08F-E77C-4FD7-9D98-6B9EA56DC3A8}">
      <dgm:prSet/>
      <dgm:spPr/>
      <dgm:t>
        <a:bodyPr/>
        <a:lstStyle/>
        <a:p>
          <a:pPr rtl="0"/>
          <a:r>
            <a:rPr lang="en-US" b="1">
              <a:latin typeface="Avenir Next LT Pro"/>
            </a:rPr>
            <a:t>Reasons for Model Selection</a:t>
          </a:r>
          <a:r>
            <a:rPr lang="en-US" b="1"/>
            <a:t>:</a:t>
          </a:r>
          <a:endParaRPr lang="en-US"/>
        </a:p>
      </dgm:t>
    </dgm:pt>
    <dgm:pt modelId="{C8705744-B4CE-4769-B19D-AF5D88F194C7}" type="parTrans" cxnId="{DBA2D2A2-21BF-4957-B603-53DFF4F62B31}">
      <dgm:prSet/>
      <dgm:spPr/>
      <dgm:t>
        <a:bodyPr/>
        <a:lstStyle/>
        <a:p>
          <a:endParaRPr lang="en-US"/>
        </a:p>
      </dgm:t>
    </dgm:pt>
    <dgm:pt modelId="{F45FCF84-327C-4669-A1C7-DA59CEE74B15}" type="sibTrans" cxnId="{DBA2D2A2-21BF-4957-B603-53DFF4F62B31}">
      <dgm:prSet/>
      <dgm:spPr/>
      <dgm:t>
        <a:bodyPr/>
        <a:lstStyle/>
        <a:p>
          <a:endParaRPr lang="en-US"/>
        </a:p>
      </dgm:t>
    </dgm:pt>
    <dgm:pt modelId="{3B90EF6A-F41D-4777-B3AA-5C8CC701401B}">
      <dgm:prSet phldr="0"/>
      <dgm:spPr/>
      <dgm:t>
        <a:bodyPr/>
        <a:lstStyle/>
        <a:p>
          <a:endParaRPr lang="en-US">
            <a:latin typeface="Avenir Next LT Pro"/>
          </a:endParaRPr>
        </a:p>
      </dgm:t>
    </dgm:pt>
    <dgm:pt modelId="{CAEEE0EF-496B-4760-A63B-2523813AD09D}" type="parTrans" cxnId="{3AC04678-8335-4CCB-9EFA-085D6598BE08}">
      <dgm:prSet/>
      <dgm:spPr/>
    </dgm:pt>
    <dgm:pt modelId="{0DA20BB4-F543-44A6-B4D5-8ED4F4BF6469}" type="sibTrans" cxnId="{3AC04678-8335-4CCB-9EFA-085D6598BE08}">
      <dgm:prSet/>
      <dgm:spPr/>
    </dgm:pt>
    <dgm:pt modelId="{7EAACA02-44DE-4FB9-A5E3-7CC286789592}">
      <dgm:prSet phldr="0"/>
      <dgm:spPr/>
      <dgm:t>
        <a:bodyPr/>
        <a:lstStyle/>
        <a:p>
          <a:pPr rtl="0"/>
          <a:r>
            <a:rPr lang="en-US">
              <a:latin typeface="Avenir Next LT Pro"/>
            </a:rPr>
            <a:t>GBR is a popular choice for regression tasks due to its high predictive accuracy and robustness against overfitting.</a:t>
          </a:r>
        </a:p>
      </dgm:t>
    </dgm:pt>
    <dgm:pt modelId="{24252581-BC3A-4AC8-9122-AA57616C578B}" type="parTrans" cxnId="{83DA00E7-D80F-4B30-AFCF-3A2F729E85DA}">
      <dgm:prSet/>
      <dgm:spPr/>
    </dgm:pt>
    <dgm:pt modelId="{ABF46B91-0A59-4C80-A235-BB340895D56A}" type="sibTrans" cxnId="{83DA00E7-D80F-4B30-AFCF-3A2F729E85DA}">
      <dgm:prSet/>
      <dgm:spPr/>
    </dgm:pt>
    <dgm:pt modelId="{191C882F-7C22-4A73-ACB7-9EA5B9224BD0}">
      <dgm:prSet phldr="0"/>
      <dgm:spPr/>
      <dgm:t>
        <a:bodyPr/>
        <a:lstStyle/>
        <a:p>
          <a:pPr algn="l"/>
          <a:r>
            <a:rPr lang="en-US">
              <a:latin typeface="Avenir Next LT Pro"/>
            </a:rPr>
            <a:t>Grid search is used to tune hyperparameters, ensuring optimal performance for the given data.</a:t>
          </a:r>
        </a:p>
      </dgm:t>
    </dgm:pt>
    <dgm:pt modelId="{222EC8F8-D226-47CD-B820-BB317D646913}" type="parTrans" cxnId="{7CABA318-4E17-4A4C-A621-0E0DFE192143}">
      <dgm:prSet/>
      <dgm:spPr/>
    </dgm:pt>
    <dgm:pt modelId="{DC0F1A40-2A12-48DC-984B-106BD0E658FC}" type="sibTrans" cxnId="{7CABA318-4E17-4A4C-A621-0E0DFE192143}">
      <dgm:prSet/>
      <dgm:spPr/>
    </dgm:pt>
    <dgm:pt modelId="{1C6B2BE3-4730-4075-BC38-856CCC1AC948}">
      <dgm:prSet phldr="0"/>
      <dgm:spPr/>
      <dgm:t>
        <a:bodyPr/>
        <a:lstStyle/>
        <a:p>
          <a:endParaRPr lang="en-US" b="0">
            <a:latin typeface="Avenir Next LT Pro"/>
          </a:endParaRPr>
        </a:p>
      </dgm:t>
    </dgm:pt>
    <dgm:pt modelId="{CBEC418C-E421-464D-850E-47C43A46808C}" type="parTrans" cxnId="{5A8E3743-E711-4DC8-80D7-AC7DE5462D6F}">
      <dgm:prSet/>
      <dgm:spPr/>
    </dgm:pt>
    <dgm:pt modelId="{16995908-11C5-4714-9BA2-9DFD32E37E24}" type="sibTrans" cxnId="{5A8E3743-E711-4DC8-80D7-AC7DE5462D6F}">
      <dgm:prSet/>
      <dgm:spPr/>
    </dgm:pt>
    <dgm:pt modelId="{7C6870A7-CB43-47F9-A141-193F4A8E48C2}">
      <dgm:prSet phldr="0"/>
      <dgm:spPr/>
      <dgm:t>
        <a:bodyPr/>
        <a:lstStyle/>
        <a:p>
          <a:pPr algn="l" rtl="0"/>
          <a:r>
            <a:rPr lang="en-US" b="0">
              <a:latin typeface="Avenir Next LT Pro"/>
              <a:ea typeface="Calibri"/>
              <a:cs typeface="Calibri"/>
            </a:rPr>
            <a:t>G</a:t>
          </a:r>
          <a:r>
            <a:rPr lang="en-US" b="0">
              <a:solidFill>
                <a:schemeClr val="tx1"/>
              </a:solidFill>
              <a:latin typeface="Avenir Next LT Pro"/>
              <a:ea typeface="Calibri"/>
              <a:cs typeface="Calibri"/>
            </a:rPr>
            <a:t>B</a:t>
          </a:r>
          <a:r>
            <a:rPr lang="en-US" b="0">
              <a:latin typeface="Avenir Next LT Pro"/>
              <a:ea typeface="Calibri"/>
              <a:cs typeface="Calibri"/>
            </a:rPr>
            <a:t>R is an ensemble method that builds trees sequentially, where each tree corrects the errors of the previous one, leading to strong predictive performance.</a:t>
          </a:r>
        </a:p>
      </dgm:t>
    </dgm:pt>
    <dgm:pt modelId="{52B182CB-C447-45D8-BBF0-1AC42F0A653C}" type="parTrans" cxnId="{1A39A22D-C826-4103-A843-3D8ED8A63E3F}">
      <dgm:prSet/>
      <dgm:spPr/>
    </dgm:pt>
    <dgm:pt modelId="{F3B37F2B-84E8-475C-8F91-6E05B6654C0F}" type="sibTrans" cxnId="{1A39A22D-C826-4103-A843-3D8ED8A63E3F}">
      <dgm:prSet/>
      <dgm:spPr/>
    </dgm:pt>
    <dgm:pt modelId="{9BD8D1E3-3C2C-4EF6-84A8-90881E8710CF}">
      <dgm:prSet phldr="0"/>
      <dgm:spPr/>
      <dgm:t>
        <a:bodyPr/>
        <a:lstStyle/>
        <a:p>
          <a:pPr algn="l"/>
          <a:r>
            <a:rPr lang="en-US" b="0">
              <a:latin typeface="Avenir Next LT Pro"/>
              <a:ea typeface="Calibri"/>
              <a:cs typeface="Calibri"/>
            </a:rPr>
            <a:t>It handles well both numerical and categorical data without requiring data preprocessing.</a:t>
          </a:r>
        </a:p>
      </dgm:t>
    </dgm:pt>
    <dgm:pt modelId="{6A32D6A1-734B-46F4-AF68-80A3645C419D}" type="parTrans" cxnId="{C16DE101-EF6D-437F-B4E9-AE1B1BC0CDF3}">
      <dgm:prSet/>
      <dgm:spPr/>
    </dgm:pt>
    <dgm:pt modelId="{D61D8428-C2B9-4CC4-920B-4A2C9C51004F}" type="sibTrans" cxnId="{C16DE101-EF6D-437F-B4E9-AE1B1BC0CDF3}">
      <dgm:prSet/>
      <dgm:spPr/>
    </dgm:pt>
    <dgm:pt modelId="{D857D0F8-6528-48FD-8E16-680603777B7B}">
      <dgm:prSet phldr="0"/>
      <dgm:spPr/>
      <dgm:t>
        <a:bodyPr/>
        <a:lstStyle/>
        <a:p>
          <a:pPr algn="l"/>
          <a:r>
            <a:rPr lang="en-US" b="0">
              <a:latin typeface="Avenir Next LT Pro"/>
              <a:ea typeface="Calibri"/>
              <a:cs typeface="Calibri"/>
            </a:rPr>
            <a:t>GBR naturally handles interactions and non-linear relationships between features.</a:t>
          </a:r>
        </a:p>
      </dgm:t>
    </dgm:pt>
    <dgm:pt modelId="{07775739-73A3-45F8-BE94-1BE7B5EC10E2}" type="parTrans" cxnId="{DC5C7EED-3EA6-4D23-98E9-C2041CCDAACA}">
      <dgm:prSet/>
      <dgm:spPr/>
    </dgm:pt>
    <dgm:pt modelId="{03FE3E5E-E759-4929-865E-6D40EAF089E7}" type="sibTrans" cxnId="{DC5C7EED-3EA6-4D23-98E9-C2041CCDAACA}">
      <dgm:prSet/>
      <dgm:spPr/>
    </dgm:pt>
    <dgm:pt modelId="{9E717218-DF17-428F-AC6D-31C91B284EC3}">
      <dgm:prSet phldr="0"/>
      <dgm:spPr/>
      <dgm:t>
        <a:bodyPr/>
        <a:lstStyle/>
        <a:p>
          <a:pPr algn="l"/>
          <a:r>
            <a:rPr lang="en-US" b="0">
              <a:latin typeface="Avenir Next LT Pro"/>
              <a:ea typeface="Calibri"/>
              <a:cs typeface="Calibri"/>
            </a:rPr>
            <a:t>It automatically handles feature selection and can work with missing data.</a:t>
          </a:r>
          <a:endParaRPr lang="en-US"/>
        </a:p>
      </dgm:t>
    </dgm:pt>
    <dgm:pt modelId="{0AA26049-CF87-4322-96B0-197381EDC01B}" type="parTrans" cxnId="{1A112A83-1EA8-4AD8-B85F-49235C45A298}">
      <dgm:prSet/>
      <dgm:spPr/>
    </dgm:pt>
    <dgm:pt modelId="{ED1C33C1-4F89-4E97-966A-0FFC2388797A}" type="sibTrans" cxnId="{1A112A83-1EA8-4AD8-B85F-49235C45A298}">
      <dgm:prSet/>
      <dgm:spPr/>
    </dgm:pt>
    <dgm:pt modelId="{88097666-9B0A-4942-998D-EA7FD8706BC3}" type="pres">
      <dgm:prSet presAssocID="{EEAE4FB9-C3C1-4461-99BF-688A338906A9}" presName="linear" presStyleCnt="0">
        <dgm:presLayoutVars>
          <dgm:dir/>
          <dgm:animLvl val="lvl"/>
          <dgm:resizeHandles val="exact"/>
        </dgm:presLayoutVars>
      </dgm:prSet>
      <dgm:spPr/>
    </dgm:pt>
    <dgm:pt modelId="{F906E917-D676-42BD-BC56-FE48FA245445}" type="pres">
      <dgm:prSet presAssocID="{239740F7-B0BF-4751-8B9B-EBB9F6E53E3D}" presName="parentLin" presStyleCnt="0"/>
      <dgm:spPr/>
    </dgm:pt>
    <dgm:pt modelId="{80FFEC91-D0EB-4558-B397-1E3DE315EA41}" type="pres">
      <dgm:prSet presAssocID="{239740F7-B0BF-4751-8B9B-EBB9F6E53E3D}" presName="parentLeftMargin" presStyleLbl="node1" presStyleIdx="0" presStyleCnt="2"/>
      <dgm:spPr/>
    </dgm:pt>
    <dgm:pt modelId="{7B18D245-6570-476B-BA07-31265C70CFCC}" type="pres">
      <dgm:prSet presAssocID="{239740F7-B0BF-4751-8B9B-EBB9F6E53E3D}" presName="parentText" presStyleLbl="node1" presStyleIdx="0" presStyleCnt="2">
        <dgm:presLayoutVars>
          <dgm:chMax val="0"/>
          <dgm:bulletEnabled val="1"/>
        </dgm:presLayoutVars>
      </dgm:prSet>
      <dgm:spPr/>
    </dgm:pt>
    <dgm:pt modelId="{A28D6273-E187-47CB-9D9E-98BA1AB61006}" type="pres">
      <dgm:prSet presAssocID="{239740F7-B0BF-4751-8B9B-EBB9F6E53E3D}" presName="negativeSpace" presStyleCnt="0"/>
      <dgm:spPr/>
    </dgm:pt>
    <dgm:pt modelId="{9CA91910-0894-4059-B856-CE8C305E4E8A}" type="pres">
      <dgm:prSet presAssocID="{239740F7-B0BF-4751-8B9B-EBB9F6E53E3D}" presName="childText" presStyleLbl="conFgAcc1" presStyleIdx="0" presStyleCnt="2">
        <dgm:presLayoutVars>
          <dgm:bulletEnabled val="1"/>
        </dgm:presLayoutVars>
      </dgm:prSet>
      <dgm:spPr/>
    </dgm:pt>
    <dgm:pt modelId="{D0A28E9C-02A3-4584-BF46-347F88AE9C33}" type="pres">
      <dgm:prSet presAssocID="{A85DAFB1-A6B2-43F9-B9A1-E4E0419DBBAD}" presName="spaceBetweenRectangles" presStyleCnt="0"/>
      <dgm:spPr/>
    </dgm:pt>
    <dgm:pt modelId="{2EC03320-1D14-409B-A417-B883BE10EC50}" type="pres">
      <dgm:prSet presAssocID="{F26DB08F-E77C-4FD7-9D98-6B9EA56DC3A8}" presName="parentLin" presStyleCnt="0"/>
      <dgm:spPr/>
    </dgm:pt>
    <dgm:pt modelId="{19F3DB38-D506-4047-A063-E784EFFD5C79}" type="pres">
      <dgm:prSet presAssocID="{F26DB08F-E77C-4FD7-9D98-6B9EA56DC3A8}" presName="parentLeftMargin" presStyleLbl="node1" presStyleIdx="0" presStyleCnt="2"/>
      <dgm:spPr/>
    </dgm:pt>
    <dgm:pt modelId="{3CAF1425-A8BC-4EB6-A544-23F0879FDC1F}" type="pres">
      <dgm:prSet presAssocID="{F26DB08F-E77C-4FD7-9D98-6B9EA56DC3A8}" presName="parentText" presStyleLbl="node1" presStyleIdx="1" presStyleCnt="2">
        <dgm:presLayoutVars>
          <dgm:chMax val="0"/>
          <dgm:bulletEnabled val="1"/>
        </dgm:presLayoutVars>
      </dgm:prSet>
      <dgm:spPr/>
    </dgm:pt>
    <dgm:pt modelId="{15031F80-744D-45F9-B063-C396CAA42AAD}" type="pres">
      <dgm:prSet presAssocID="{F26DB08F-E77C-4FD7-9D98-6B9EA56DC3A8}" presName="negativeSpace" presStyleCnt="0"/>
      <dgm:spPr/>
    </dgm:pt>
    <dgm:pt modelId="{A160B486-46C9-41E8-9D35-D6961F22F1AF}" type="pres">
      <dgm:prSet presAssocID="{F26DB08F-E77C-4FD7-9D98-6B9EA56DC3A8}" presName="childText" presStyleLbl="conFgAcc1" presStyleIdx="1" presStyleCnt="2">
        <dgm:presLayoutVars>
          <dgm:bulletEnabled val="1"/>
        </dgm:presLayoutVars>
      </dgm:prSet>
      <dgm:spPr/>
    </dgm:pt>
  </dgm:ptLst>
  <dgm:cxnLst>
    <dgm:cxn modelId="{C16DE101-EF6D-437F-B4E9-AE1B1BC0CDF3}" srcId="{239740F7-B0BF-4751-8B9B-EBB9F6E53E3D}" destId="{9BD8D1E3-3C2C-4EF6-84A8-90881E8710CF}" srcOrd="1" destOrd="0" parTransId="{6A32D6A1-734B-46F4-AF68-80A3645C419D}" sibTransId="{D61D8428-C2B9-4CC4-920B-4A2C9C51004F}"/>
    <dgm:cxn modelId="{D2083705-00DA-41A2-B056-FBB7A5E1A0DA}" type="presOf" srcId="{7EAACA02-44DE-4FB9-A5E3-7CC286789592}" destId="{A160B486-46C9-41E8-9D35-D6961F22F1AF}" srcOrd="0" destOrd="0" presId="urn:microsoft.com/office/officeart/2005/8/layout/list1"/>
    <dgm:cxn modelId="{7CABA318-4E17-4A4C-A621-0E0DFE192143}" srcId="{F26DB08F-E77C-4FD7-9D98-6B9EA56DC3A8}" destId="{191C882F-7C22-4A73-ACB7-9EA5B9224BD0}" srcOrd="1" destOrd="0" parTransId="{222EC8F8-D226-47CD-B820-BB317D646913}" sibTransId="{DC0F1A40-2A12-48DC-984B-106BD0E658FC}"/>
    <dgm:cxn modelId="{1A39A22D-C826-4103-A843-3D8ED8A63E3F}" srcId="{239740F7-B0BF-4751-8B9B-EBB9F6E53E3D}" destId="{7C6870A7-CB43-47F9-A141-193F4A8E48C2}" srcOrd="0" destOrd="0" parTransId="{52B182CB-C447-45D8-BBF0-1AC42F0A653C}" sibTransId="{F3B37F2B-84E8-475C-8F91-6E05B6654C0F}"/>
    <dgm:cxn modelId="{0A9AC42E-0601-4EC0-A9AD-809C50405BA2}" type="presOf" srcId="{D857D0F8-6528-48FD-8E16-680603777B7B}" destId="{9CA91910-0894-4059-B856-CE8C305E4E8A}" srcOrd="0" destOrd="2" presId="urn:microsoft.com/office/officeart/2005/8/layout/list1"/>
    <dgm:cxn modelId="{5A8E3743-E711-4DC8-80D7-AC7DE5462D6F}" srcId="{239740F7-B0BF-4751-8B9B-EBB9F6E53E3D}" destId="{1C6B2BE3-4730-4075-BC38-856CCC1AC948}" srcOrd="4" destOrd="0" parTransId="{CBEC418C-E421-464D-850E-47C43A46808C}" sibTransId="{16995908-11C5-4714-9BA2-9DFD32E37E24}"/>
    <dgm:cxn modelId="{B2ABAB47-AF2B-4A57-B4BF-DE00390E024A}" type="presOf" srcId="{239740F7-B0BF-4751-8B9B-EBB9F6E53E3D}" destId="{7B18D245-6570-476B-BA07-31265C70CFCC}" srcOrd="1" destOrd="0" presId="urn:microsoft.com/office/officeart/2005/8/layout/list1"/>
    <dgm:cxn modelId="{E7B08671-893A-45DC-AD4B-8DAC8BBC5CA9}" type="presOf" srcId="{F26DB08F-E77C-4FD7-9D98-6B9EA56DC3A8}" destId="{19F3DB38-D506-4047-A063-E784EFFD5C79}" srcOrd="0" destOrd="0" presId="urn:microsoft.com/office/officeart/2005/8/layout/list1"/>
    <dgm:cxn modelId="{5AE81954-50C7-42AD-9386-B1B06BADD9B3}" type="presOf" srcId="{191C882F-7C22-4A73-ACB7-9EA5B9224BD0}" destId="{A160B486-46C9-41E8-9D35-D6961F22F1AF}" srcOrd="0" destOrd="1" presId="urn:microsoft.com/office/officeart/2005/8/layout/list1"/>
    <dgm:cxn modelId="{C9D43A75-2C04-4523-B75F-920A6EA7F15D}" type="presOf" srcId="{EEAE4FB9-C3C1-4461-99BF-688A338906A9}" destId="{88097666-9B0A-4942-998D-EA7FD8706BC3}" srcOrd="0" destOrd="0" presId="urn:microsoft.com/office/officeart/2005/8/layout/list1"/>
    <dgm:cxn modelId="{E9725475-09CD-4180-ADFE-516B946C0428}" type="presOf" srcId="{3B90EF6A-F41D-4777-B3AA-5C8CC701401B}" destId="{A160B486-46C9-41E8-9D35-D6961F22F1AF}" srcOrd="0" destOrd="2" presId="urn:microsoft.com/office/officeart/2005/8/layout/list1"/>
    <dgm:cxn modelId="{3AC04678-8335-4CCB-9EFA-085D6598BE08}" srcId="{F26DB08F-E77C-4FD7-9D98-6B9EA56DC3A8}" destId="{3B90EF6A-F41D-4777-B3AA-5C8CC701401B}" srcOrd="2" destOrd="0" parTransId="{CAEEE0EF-496B-4760-A63B-2523813AD09D}" sibTransId="{0DA20BB4-F543-44A6-B4D5-8ED4F4BF6469}"/>
    <dgm:cxn modelId="{1A112A83-1EA8-4AD8-B85F-49235C45A298}" srcId="{239740F7-B0BF-4751-8B9B-EBB9F6E53E3D}" destId="{9E717218-DF17-428F-AC6D-31C91B284EC3}" srcOrd="3" destOrd="0" parTransId="{0AA26049-CF87-4322-96B0-197381EDC01B}" sibTransId="{ED1C33C1-4F89-4E97-966A-0FFC2388797A}"/>
    <dgm:cxn modelId="{45370B9D-57AA-4DBA-9A9C-49A1923DC703}" type="presOf" srcId="{F26DB08F-E77C-4FD7-9D98-6B9EA56DC3A8}" destId="{3CAF1425-A8BC-4EB6-A544-23F0879FDC1F}" srcOrd="1" destOrd="0" presId="urn:microsoft.com/office/officeart/2005/8/layout/list1"/>
    <dgm:cxn modelId="{80B9029F-3858-4883-898A-368403FD6F4A}" type="presOf" srcId="{7C6870A7-CB43-47F9-A141-193F4A8E48C2}" destId="{9CA91910-0894-4059-B856-CE8C305E4E8A}" srcOrd="0" destOrd="0" presId="urn:microsoft.com/office/officeart/2005/8/layout/list1"/>
    <dgm:cxn modelId="{DBA2D2A2-21BF-4957-B603-53DFF4F62B31}" srcId="{EEAE4FB9-C3C1-4461-99BF-688A338906A9}" destId="{F26DB08F-E77C-4FD7-9D98-6B9EA56DC3A8}" srcOrd="1" destOrd="0" parTransId="{C8705744-B4CE-4769-B19D-AF5D88F194C7}" sibTransId="{F45FCF84-327C-4669-A1C7-DA59CEE74B15}"/>
    <dgm:cxn modelId="{AB2807C9-E24B-4B03-B2FA-E5BE3CAB289E}" type="presOf" srcId="{9E717218-DF17-428F-AC6D-31C91B284EC3}" destId="{9CA91910-0894-4059-B856-CE8C305E4E8A}" srcOrd="0" destOrd="3" presId="urn:microsoft.com/office/officeart/2005/8/layout/list1"/>
    <dgm:cxn modelId="{96EF40D1-8DE0-4765-A57C-A9A956E75C5F}" srcId="{EEAE4FB9-C3C1-4461-99BF-688A338906A9}" destId="{239740F7-B0BF-4751-8B9B-EBB9F6E53E3D}" srcOrd="0" destOrd="0" parTransId="{CFA0DC26-5759-45F5-BFAC-EB3BCAEB51B6}" sibTransId="{A85DAFB1-A6B2-43F9-B9A1-E4E0419DBBAD}"/>
    <dgm:cxn modelId="{401AEFD4-29B8-48C9-8762-F20223F3BB75}" type="presOf" srcId="{9BD8D1E3-3C2C-4EF6-84A8-90881E8710CF}" destId="{9CA91910-0894-4059-B856-CE8C305E4E8A}" srcOrd="0" destOrd="1" presId="urn:microsoft.com/office/officeart/2005/8/layout/list1"/>
    <dgm:cxn modelId="{83DA00E7-D80F-4B30-AFCF-3A2F729E85DA}" srcId="{F26DB08F-E77C-4FD7-9D98-6B9EA56DC3A8}" destId="{7EAACA02-44DE-4FB9-A5E3-7CC286789592}" srcOrd="0" destOrd="0" parTransId="{24252581-BC3A-4AC8-9122-AA57616C578B}" sibTransId="{ABF46B91-0A59-4C80-A235-BB340895D56A}"/>
    <dgm:cxn modelId="{DC5C7EED-3EA6-4D23-98E9-C2041CCDAACA}" srcId="{239740F7-B0BF-4751-8B9B-EBB9F6E53E3D}" destId="{D857D0F8-6528-48FD-8E16-680603777B7B}" srcOrd="2" destOrd="0" parTransId="{07775739-73A3-45F8-BE94-1BE7B5EC10E2}" sibTransId="{03FE3E5E-E759-4929-865E-6D40EAF089E7}"/>
    <dgm:cxn modelId="{6994D2ED-1C24-480D-ABDF-8318945E059F}" type="presOf" srcId="{1C6B2BE3-4730-4075-BC38-856CCC1AC948}" destId="{9CA91910-0894-4059-B856-CE8C305E4E8A}" srcOrd="0" destOrd="4" presId="urn:microsoft.com/office/officeart/2005/8/layout/list1"/>
    <dgm:cxn modelId="{023CB3FB-8327-4932-9204-D486828D9A5F}" type="presOf" srcId="{239740F7-B0BF-4751-8B9B-EBB9F6E53E3D}" destId="{80FFEC91-D0EB-4558-B397-1E3DE315EA41}" srcOrd="0" destOrd="0" presId="urn:microsoft.com/office/officeart/2005/8/layout/list1"/>
    <dgm:cxn modelId="{B97EB444-0FE7-45D4-B676-3C49B4E61C48}" type="presParOf" srcId="{88097666-9B0A-4942-998D-EA7FD8706BC3}" destId="{F906E917-D676-42BD-BC56-FE48FA245445}" srcOrd="0" destOrd="0" presId="urn:microsoft.com/office/officeart/2005/8/layout/list1"/>
    <dgm:cxn modelId="{EE56E1D8-3606-4AB7-BA19-23522911B136}" type="presParOf" srcId="{F906E917-D676-42BD-BC56-FE48FA245445}" destId="{80FFEC91-D0EB-4558-B397-1E3DE315EA41}" srcOrd="0" destOrd="0" presId="urn:microsoft.com/office/officeart/2005/8/layout/list1"/>
    <dgm:cxn modelId="{2AB08934-6915-4EE4-B1DF-A7E2F6D62D51}" type="presParOf" srcId="{F906E917-D676-42BD-BC56-FE48FA245445}" destId="{7B18D245-6570-476B-BA07-31265C70CFCC}" srcOrd="1" destOrd="0" presId="urn:microsoft.com/office/officeart/2005/8/layout/list1"/>
    <dgm:cxn modelId="{6D1F0223-89EE-4E40-9957-DE4571E2605E}" type="presParOf" srcId="{88097666-9B0A-4942-998D-EA7FD8706BC3}" destId="{A28D6273-E187-47CB-9D9E-98BA1AB61006}" srcOrd="1" destOrd="0" presId="urn:microsoft.com/office/officeart/2005/8/layout/list1"/>
    <dgm:cxn modelId="{B33FD5B4-1ACA-4B44-B1D5-A8B9E6028F4E}" type="presParOf" srcId="{88097666-9B0A-4942-998D-EA7FD8706BC3}" destId="{9CA91910-0894-4059-B856-CE8C305E4E8A}" srcOrd="2" destOrd="0" presId="urn:microsoft.com/office/officeart/2005/8/layout/list1"/>
    <dgm:cxn modelId="{FE9BA422-63FF-4500-B367-3F7FE7790E2B}" type="presParOf" srcId="{88097666-9B0A-4942-998D-EA7FD8706BC3}" destId="{D0A28E9C-02A3-4584-BF46-347F88AE9C33}" srcOrd="3" destOrd="0" presId="urn:microsoft.com/office/officeart/2005/8/layout/list1"/>
    <dgm:cxn modelId="{C08D620E-0A0C-4CAC-A6E1-2D5A6190EBF3}" type="presParOf" srcId="{88097666-9B0A-4942-998D-EA7FD8706BC3}" destId="{2EC03320-1D14-409B-A417-B883BE10EC50}" srcOrd="4" destOrd="0" presId="urn:microsoft.com/office/officeart/2005/8/layout/list1"/>
    <dgm:cxn modelId="{2F17652F-C7E5-4343-BCC7-41FC988BCC1C}" type="presParOf" srcId="{2EC03320-1D14-409B-A417-B883BE10EC50}" destId="{19F3DB38-D506-4047-A063-E784EFFD5C79}" srcOrd="0" destOrd="0" presId="urn:microsoft.com/office/officeart/2005/8/layout/list1"/>
    <dgm:cxn modelId="{CC6ADC49-5FE4-450B-9547-83BB6BEECE3A}" type="presParOf" srcId="{2EC03320-1D14-409B-A417-B883BE10EC50}" destId="{3CAF1425-A8BC-4EB6-A544-23F0879FDC1F}" srcOrd="1" destOrd="0" presId="urn:microsoft.com/office/officeart/2005/8/layout/list1"/>
    <dgm:cxn modelId="{FD048E02-2598-4F3A-8A1B-AFCEC451B53D}" type="presParOf" srcId="{88097666-9B0A-4942-998D-EA7FD8706BC3}" destId="{15031F80-744D-45F9-B063-C396CAA42AAD}" srcOrd="5" destOrd="0" presId="urn:microsoft.com/office/officeart/2005/8/layout/list1"/>
    <dgm:cxn modelId="{42FFC496-EB6B-4F73-BC19-EB5A8EE178AC}" type="presParOf" srcId="{88097666-9B0A-4942-998D-EA7FD8706BC3}" destId="{A160B486-46C9-41E8-9D35-D6961F22F1AF}"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A0B7C36-BC75-4C4E-83BB-273464468CE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0C0340C-1D8D-408B-8CFF-D038D2389B69}">
      <dgm:prSet/>
      <dgm:spPr/>
      <dgm:t>
        <a:bodyPr/>
        <a:lstStyle/>
        <a:p>
          <a:r>
            <a:rPr lang="en-US"/>
            <a:t>Initialize</a:t>
          </a:r>
        </a:p>
      </dgm:t>
    </dgm:pt>
    <dgm:pt modelId="{454CABE0-7DFC-4C8B-891D-6371AD6EBBD7}" type="parTrans" cxnId="{7DF79A83-0298-4782-A5C3-BE107CE7781D}">
      <dgm:prSet/>
      <dgm:spPr/>
      <dgm:t>
        <a:bodyPr/>
        <a:lstStyle/>
        <a:p>
          <a:endParaRPr lang="en-US"/>
        </a:p>
      </dgm:t>
    </dgm:pt>
    <dgm:pt modelId="{B7557645-9289-4365-B14F-396ED35FD5CB}" type="sibTrans" cxnId="{7DF79A83-0298-4782-A5C3-BE107CE7781D}">
      <dgm:prSet/>
      <dgm:spPr/>
      <dgm:t>
        <a:bodyPr/>
        <a:lstStyle/>
        <a:p>
          <a:endParaRPr lang="en-US"/>
        </a:p>
      </dgm:t>
    </dgm:pt>
    <dgm:pt modelId="{AA830A19-1642-4C89-AB04-FFE2CEBF5A99}">
      <dgm:prSet/>
      <dgm:spPr/>
      <dgm:t>
        <a:bodyPr/>
        <a:lstStyle/>
        <a:p>
          <a:r>
            <a:rPr lang="en-US"/>
            <a:t>Initialize a Sequential model in TensorFlow.</a:t>
          </a:r>
        </a:p>
      </dgm:t>
    </dgm:pt>
    <dgm:pt modelId="{09A1F4D1-10BC-40B8-978D-3FFFD0D452D2}" type="parTrans" cxnId="{649783AF-7A89-40EB-BF36-9BFDE585A9DD}">
      <dgm:prSet/>
      <dgm:spPr/>
      <dgm:t>
        <a:bodyPr/>
        <a:lstStyle/>
        <a:p>
          <a:endParaRPr lang="en-US"/>
        </a:p>
      </dgm:t>
    </dgm:pt>
    <dgm:pt modelId="{10E48F05-5576-44E2-B3C8-607CDC04C8E0}" type="sibTrans" cxnId="{649783AF-7A89-40EB-BF36-9BFDE585A9DD}">
      <dgm:prSet/>
      <dgm:spPr/>
      <dgm:t>
        <a:bodyPr/>
        <a:lstStyle/>
        <a:p>
          <a:endParaRPr lang="en-US"/>
        </a:p>
      </dgm:t>
    </dgm:pt>
    <dgm:pt modelId="{F4887FC0-6305-4234-973D-C596663068A3}">
      <dgm:prSet/>
      <dgm:spPr/>
      <dgm:t>
        <a:bodyPr/>
        <a:lstStyle/>
        <a:p>
          <a:r>
            <a:rPr lang="en-US"/>
            <a:t>Add</a:t>
          </a:r>
        </a:p>
      </dgm:t>
    </dgm:pt>
    <dgm:pt modelId="{1F2F5C1A-1D34-4B95-9D5B-C6270845AA5D}" type="parTrans" cxnId="{A99DD8B6-EB18-4B16-A5BC-29CD509AE628}">
      <dgm:prSet/>
      <dgm:spPr/>
      <dgm:t>
        <a:bodyPr/>
        <a:lstStyle/>
        <a:p>
          <a:endParaRPr lang="en-US"/>
        </a:p>
      </dgm:t>
    </dgm:pt>
    <dgm:pt modelId="{402D1DDC-5FEE-4017-A127-EAA3A57FB211}" type="sibTrans" cxnId="{A99DD8B6-EB18-4B16-A5BC-29CD509AE628}">
      <dgm:prSet/>
      <dgm:spPr/>
      <dgm:t>
        <a:bodyPr/>
        <a:lstStyle/>
        <a:p>
          <a:endParaRPr lang="en-US"/>
        </a:p>
      </dgm:t>
    </dgm:pt>
    <dgm:pt modelId="{B43EB5BC-2536-4D45-9983-AD99B4DDF8DE}">
      <dgm:prSet/>
      <dgm:spPr/>
      <dgm:t>
        <a:bodyPr/>
        <a:lstStyle/>
        <a:p>
          <a:r>
            <a:rPr lang="en-US"/>
            <a:t>Add multiple dense layers with ReLU activation:</a:t>
          </a:r>
        </a:p>
      </dgm:t>
    </dgm:pt>
    <dgm:pt modelId="{BBB12E5A-3160-4725-AD1D-60BEF996BD50}" type="parTrans" cxnId="{914248F9-898C-474F-ACF5-3E314567BFBF}">
      <dgm:prSet/>
      <dgm:spPr/>
      <dgm:t>
        <a:bodyPr/>
        <a:lstStyle/>
        <a:p>
          <a:endParaRPr lang="en-US"/>
        </a:p>
      </dgm:t>
    </dgm:pt>
    <dgm:pt modelId="{FC567477-F133-4936-8578-71050DBF1500}" type="sibTrans" cxnId="{914248F9-898C-474F-ACF5-3E314567BFBF}">
      <dgm:prSet/>
      <dgm:spPr/>
      <dgm:t>
        <a:bodyPr/>
        <a:lstStyle/>
        <a:p>
          <a:endParaRPr lang="en-US"/>
        </a:p>
      </dgm:t>
    </dgm:pt>
    <dgm:pt modelId="{E9D4EB0A-0854-44C7-B024-B5F6AD030DEB}">
      <dgm:prSet/>
      <dgm:spPr/>
      <dgm:t>
        <a:bodyPr/>
        <a:lstStyle/>
        <a:p>
          <a:r>
            <a:rPr lang="en-US"/>
            <a:t>Input layer with 200 neurons.</a:t>
          </a:r>
        </a:p>
      </dgm:t>
    </dgm:pt>
    <dgm:pt modelId="{2FDE42C9-2F3A-4C3D-803D-D03C8569A817}" type="parTrans" cxnId="{EB29FD5B-C775-4EBE-9355-5F838925BAD9}">
      <dgm:prSet/>
      <dgm:spPr/>
      <dgm:t>
        <a:bodyPr/>
        <a:lstStyle/>
        <a:p>
          <a:endParaRPr lang="en-US"/>
        </a:p>
      </dgm:t>
    </dgm:pt>
    <dgm:pt modelId="{9350909F-8CBF-4D8D-96E3-9C4F2121D211}" type="sibTrans" cxnId="{EB29FD5B-C775-4EBE-9355-5F838925BAD9}">
      <dgm:prSet/>
      <dgm:spPr/>
      <dgm:t>
        <a:bodyPr/>
        <a:lstStyle/>
        <a:p>
          <a:endParaRPr lang="en-US"/>
        </a:p>
      </dgm:t>
    </dgm:pt>
    <dgm:pt modelId="{DEAF9D2E-4A67-4613-A1C3-39FB05B584A1}">
      <dgm:prSet/>
      <dgm:spPr/>
      <dgm:t>
        <a:bodyPr/>
        <a:lstStyle/>
        <a:p>
          <a:r>
            <a:rPr lang="en-US"/>
            <a:t>Hidden layers with 200, 150, 100, 50 and 25 neurons respectively.</a:t>
          </a:r>
        </a:p>
      </dgm:t>
    </dgm:pt>
    <dgm:pt modelId="{E0EF610C-BEC4-40BD-B9A1-0D47928E4FA5}" type="parTrans" cxnId="{978AEFEC-81A9-487A-9162-795C7C5E6A20}">
      <dgm:prSet/>
      <dgm:spPr/>
      <dgm:t>
        <a:bodyPr/>
        <a:lstStyle/>
        <a:p>
          <a:endParaRPr lang="en-US"/>
        </a:p>
      </dgm:t>
    </dgm:pt>
    <dgm:pt modelId="{AD7EABE3-4210-4F15-822B-DE8AFA43F2E0}" type="sibTrans" cxnId="{978AEFEC-81A9-487A-9162-795C7C5E6A20}">
      <dgm:prSet/>
      <dgm:spPr/>
      <dgm:t>
        <a:bodyPr/>
        <a:lstStyle/>
        <a:p>
          <a:endParaRPr lang="en-US"/>
        </a:p>
      </dgm:t>
    </dgm:pt>
    <dgm:pt modelId="{8897550A-4502-416D-A141-193773DFBF33}">
      <dgm:prSet/>
      <dgm:spPr/>
      <dgm:t>
        <a:bodyPr/>
        <a:lstStyle/>
        <a:p>
          <a:r>
            <a:rPr lang="en-US"/>
            <a:t>Output layer with 1 neuron and linear activation.</a:t>
          </a:r>
        </a:p>
      </dgm:t>
    </dgm:pt>
    <dgm:pt modelId="{6232CF57-94D2-4DE3-899D-174AFF4838B7}" type="parTrans" cxnId="{2CB0FD5F-4F61-4A34-A0B8-36431AD14A94}">
      <dgm:prSet/>
      <dgm:spPr/>
      <dgm:t>
        <a:bodyPr/>
        <a:lstStyle/>
        <a:p>
          <a:endParaRPr lang="en-US"/>
        </a:p>
      </dgm:t>
    </dgm:pt>
    <dgm:pt modelId="{99725731-DE74-4FA3-A239-CD00418F794A}" type="sibTrans" cxnId="{2CB0FD5F-4F61-4A34-A0B8-36431AD14A94}">
      <dgm:prSet/>
      <dgm:spPr/>
      <dgm:t>
        <a:bodyPr/>
        <a:lstStyle/>
        <a:p>
          <a:endParaRPr lang="en-US"/>
        </a:p>
      </dgm:t>
    </dgm:pt>
    <dgm:pt modelId="{AD979CE4-4470-4C63-9C0C-1ECCCB9ED735}">
      <dgm:prSet/>
      <dgm:spPr/>
      <dgm:t>
        <a:bodyPr/>
        <a:lstStyle/>
        <a:p>
          <a:r>
            <a:rPr lang="en-US"/>
            <a:t>Compile</a:t>
          </a:r>
        </a:p>
      </dgm:t>
    </dgm:pt>
    <dgm:pt modelId="{FB2D1CC8-0A62-4F15-8DF1-60A1F0C5936F}" type="parTrans" cxnId="{3C8132C2-DBB6-401D-931A-82DBB640B7EF}">
      <dgm:prSet/>
      <dgm:spPr/>
      <dgm:t>
        <a:bodyPr/>
        <a:lstStyle/>
        <a:p>
          <a:endParaRPr lang="en-US"/>
        </a:p>
      </dgm:t>
    </dgm:pt>
    <dgm:pt modelId="{858837FD-1477-469B-B5BA-DC6BCC652B55}" type="sibTrans" cxnId="{3C8132C2-DBB6-401D-931A-82DBB640B7EF}">
      <dgm:prSet/>
      <dgm:spPr/>
      <dgm:t>
        <a:bodyPr/>
        <a:lstStyle/>
        <a:p>
          <a:endParaRPr lang="en-US"/>
        </a:p>
      </dgm:t>
    </dgm:pt>
    <dgm:pt modelId="{B28C1D41-E175-435B-8983-98D675A69ACC}">
      <dgm:prSet/>
      <dgm:spPr/>
      <dgm:t>
        <a:bodyPr/>
        <a:lstStyle/>
        <a:p>
          <a:r>
            <a:rPr lang="en-US"/>
            <a:t>Compile the model using mean squared error as loss function and Adam optimizer with learning rate 0.001.</a:t>
          </a:r>
        </a:p>
      </dgm:t>
    </dgm:pt>
    <dgm:pt modelId="{96D06831-3BF1-4E04-B408-2292612BA4FC}" type="parTrans" cxnId="{D8A23315-C145-453E-8248-00D72C790A7E}">
      <dgm:prSet/>
      <dgm:spPr/>
      <dgm:t>
        <a:bodyPr/>
        <a:lstStyle/>
        <a:p>
          <a:endParaRPr lang="en-US"/>
        </a:p>
      </dgm:t>
    </dgm:pt>
    <dgm:pt modelId="{E0125A61-E37A-4866-8B1E-51CC39A827B6}" type="sibTrans" cxnId="{D8A23315-C145-453E-8248-00D72C790A7E}">
      <dgm:prSet/>
      <dgm:spPr/>
      <dgm:t>
        <a:bodyPr/>
        <a:lstStyle/>
        <a:p>
          <a:endParaRPr lang="en-US"/>
        </a:p>
      </dgm:t>
    </dgm:pt>
    <dgm:pt modelId="{442B79B0-C500-4760-95B3-3B53380F2E7F}">
      <dgm:prSet/>
      <dgm:spPr/>
      <dgm:t>
        <a:bodyPr/>
        <a:lstStyle/>
        <a:p>
          <a:r>
            <a:rPr lang="en-US"/>
            <a:t>Train</a:t>
          </a:r>
        </a:p>
      </dgm:t>
    </dgm:pt>
    <dgm:pt modelId="{54980630-5B19-4185-A18B-9E89E75085AC}" type="parTrans" cxnId="{764072D7-2C81-4959-89D2-F40DFE7A8B6C}">
      <dgm:prSet/>
      <dgm:spPr/>
      <dgm:t>
        <a:bodyPr/>
        <a:lstStyle/>
        <a:p>
          <a:endParaRPr lang="en-US"/>
        </a:p>
      </dgm:t>
    </dgm:pt>
    <dgm:pt modelId="{932F3D56-2E9D-4C29-9C49-930CECCD68DD}" type="sibTrans" cxnId="{764072D7-2C81-4959-89D2-F40DFE7A8B6C}">
      <dgm:prSet/>
      <dgm:spPr/>
      <dgm:t>
        <a:bodyPr/>
        <a:lstStyle/>
        <a:p>
          <a:endParaRPr lang="en-US"/>
        </a:p>
      </dgm:t>
    </dgm:pt>
    <dgm:pt modelId="{131F7925-6316-4EBC-AD03-2B795575DDCC}">
      <dgm:prSet/>
      <dgm:spPr/>
      <dgm:t>
        <a:bodyPr/>
        <a:lstStyle/>
        <a:p>
          <a:r>
            <a:rPr lang="en-US"/>
            <a:t>Train the model on the training data for 300 epochs with a batch size of 32.</a:t>
          </a:r>
        </a:p>
      </dgm:t>
    </dgm:pt>
    <dgm:pt modelId="{CDC231C0-DB54-4B15-9EAD-0C638D14F9E5}" type="parTrans" cxnId="{252D618B-11FE-4DB6-B01A-9854874E16A3}">
      <dgm:prSet/>
      <dgm:spPr/>
      <dgm:t>
        <a:bodyPr/>
        <a:lstStyle/>
        <a:p>
          <a:endParaRPr lang="en-US"/>
        </a:p>
      </dgm:t>
    </dgm:pt>
    <dgm:pt modelId="{F11DB0F4-D703-4A97-8EFC-92159298CE5C}" type="sibTrans" cxnId="{252D618B-11FE-4DB6-B01A-9854874E16A3}">
      <dgm:prSet/>
      <dgm:spPr/>
      <dgm:t>
        <a:bodyPr/>
        <a:lstStyle/>
        <a:p>
          <a:endParaRPr lang="en-US"/>
        </a:p>
      </dgm:t>
    </dgm:pt>
    <dgm:pt modelId="{2B936D5E-AB5F-4CCF-B7D5-35B19BC9D337}">
      <dgm:prSet/>
      <dgm:spPr/>
      <dgm:t>
        <a:bodyPr/>
        <a:lstStyle/>
        <a:p>
          <a:r>
            <a:rPr lang="en-US"/>
            <a:t>Predict</a:t>
          </a:r>
        </a:p>
      </dgm:t>
    </dgm:pt>
    <dgm:pt modelId="{7F9C82D3-D3DE-4740-8965-1CDBD66AD225}" type="parTrans" cxnId="{7E2E76A5-318C-4337-9AAB-D43ADE962E79}">
      <dgm:prSet/>
      <dgm:spPr/>
      <dgm:t>
        <a:bodyPr/>
        <a:lstStyle/>
        <a:p>
          <a:endParaRPr lang="en-US"/>
        </a:p>
      </dgm:t>
    </dgm:pt>
    <dgm:pt modelId="{44759735-A447-4CC5-AB54-9689420E640F}" type="sibTrans" cxnId="{7E2E76A5-318C-4337-9AAB-D43ADE962E79}">
      <dgm:prSet/>
      <dgm:spPr/>
      <dgm:t>
        <a:bodyPr/>
        <a:lstStyle/>
        <a:p>
          <a:endParaRPr lang="en-US"/>
        </a:p>
      </dgm:t>
    </dgm:pt>
    <dgm:pt modelId="{77A53159-23F5-4EB8-8B57-FBA3D8711B7C}">
      <dgm:prSet/>
      <dgm:spPr/>
      <dgm:t>
        <a:bodyPr/>
        <a:lstStyle/>
        <a:p>
          <a:r>
            <a:rPr lang="en-US"/>
            <a:t>Predict the target variable on the test data.</a:t>
          </a:r>
        </a:p>
      </dgm:t>
    </dgm:pt>
    <dgm:pt modelId="{7A472A01-040C-44CF-A8DD-6037C5CB9229}" type="parTrans" cxnId="{F14D2BE6-94E7-42FB-BEAB-7D7C2B9CDB3C}">
      <dgm:prSet/>
      <dgm:spPr/>
      <dgm:t>
        <a:bodyPr/>
        <a:lstStyle/>
        <a:p>
          <a:endParaRPr lang="en-US"/>
        </a:p>
      </dgm:t>
    </dgm:pt>
    <dgm:pt modelId="{C77A8273-008B-402A-A1B6-AC89C4DCD200}" type="sibTrans" cxnId="{F14D2BE6-94E7-42FB-BEAB-7D7C2B9CDB3C}">
      <dgm:prSet/>
      <dgm:spPr/>
      <dgm:t>
        <a:bodyPr/>
        <a:lstStyle/>
        <a:p>
          <a:endParaRPr lang="en-US"/>
        </a:p>
      </dgm:t>
    </dgm:pt>
    <dgm:pt modelId="{0C813D7A-6B65-4053-AFD1-64E1BA3400EC}">
      <dgm:prSet/>
      <dgm:spPr/>
      <dgm:t>
        <a:bodyPr/>
        <a:lstStyle/>
        <a:p>
          <a:r>
            <a:rPr lang="en-US"/>
            <a:t>Evaluate</a:t>
          </a:r>
        </a:p>
      </dgm:t>
    </dgm:pt>
    <dgm:pt modelId="{3B7FB98A-D879-4708-8495-F36436780743}" type="parTrans" cxnId="{015AB1B1-9055-4A9D-9734-F8C7ABA66EDA}">
      <dgm:prSet/>
      <dgm:spPr/>
      <dgm:t>
        <a:bodyPr/>
        <a:lstStyle/>
        <a:p>
          <a:endParaRPr lang="en-US"/>
        </a:p>
      </dgm:t>
    </dgm:pt>
    <dgm:pt modelId="{F22FCAC5-5BC5-489B-AC7D-059D5A8FBB5A}" type="sibTrans" cxnId="{015AB1B1-9055-4A9D-9734-F8C7ABA66EDA}">
      <dgm:prSet/>
      <dgm:spPr/>
      <dgm:t>
        <a:bodyPr/>
        <a:lstStyle/>
        <a:p>
          <a:endParaRPr lang="en-US"/>
        </a:p>
      </dgm:t>
    </dgm:pt>
    <dgm:pt modelId="{2E9D1D50-AE91-42BD-99EB-6497AF52ADFB}">
      <dgm:prSet/>
      <dgm:spPr/>
      <dgm:t>
        <a:bodyPr/>
        <a:lstStyle/>
        <a:p>
          <a:pPr rtl="0"/>
          <a:r>
            <a:rPr lang="en-US"/>
            <a:t>Evaluate the model performance using </a:t>
          </a:r>
          <a:r>
            <a:rPr lang="en-US">
              <a:latin typeface="Avenir Next LT Pro"/>
            </a:rPr>
            <a:t>root mean</a:t>
          </a:r>
          <a:r>
            <a:rPr lang="en-US"/>
            <a:t> squared error (</a:t>
          </a:r>
          <a:r>
            <a:rPr lang="en-US">
              <a:latin typeface="Avenir Next LT Pro"/>
            </a:rPr>
            <a:t>RMSE</a:t>
          </a:r>
          <a:r>
            <a:rPr lang="en-US"/>
            <a:t>) on the test set.</a:t>
          </a:r>
        </a:p>
      </dgm:t>
    </dgm:pt>
    <dgm:pt modelId="{805BC73A-558D-422A-90D0-869771C16A16}" type="parTrans" cxnId="{0AE986D2-7BF4-4368-9C10-683054F652F6}">
      <dgm:prSet/>
      <dgm:spPr/>
      <dgm:t>
        <a:bodyPr/>
        <a:lstStyle/>
        <a:p>
          <a:endParaRPr lang="en-US"/>
        </a:p>
      </dgm:t>
    </dgm:pt>
    <dgm:pt modelId="{478A4814-771A-4993-95A1-4D572C5F8CA3}" type="sibTrans" cxnId="{0AE986D2-7BF4-4368-9C10-683054F652F6}">
      <dgm:prSet/>
      <dgm:spPr/>
      <dgm:t>
        <a:bodyPr/>
        <a:lstStyle/>
        <a:p>
          <a:endParaRPr lang="en-US"/>
        </a:p>
      </dgm:t>
    </dgm:pt>
    <dgm:pt modelId="{D8F86459-54A1-4C32-84F5-C73360DFB7B6}" type="pres">
      <dgm:prSet presAssocID="{5A0B7C36-BC75-4C4E-83BB-273464468CE1}" presName="linear" presStyleCnt="0">
        <dgm:presLayoutVars>
          <dgm:animLvl val="lvl"/>
          <dgm:resizeHandles val="exact"/>
        </dgm:presLayoutVars>
      </dgm:prSet>
      <dgm:spPr/>
    </dgm:pt>
    <dgm:pt modelId="{DEA665D4-983E-4557-91D7-7F0D2FE47D28}" type="pres">
      <dgm:prSet presAssocID="{90C0340C-1D8D-408B-8CFF-D038D2389B69}" presName="parentText" presStyleLbl="node1" presStyleIdx="0" presStyleCnt="6">
        <dgm:presLayoutVars>
          <dgm:chMax val="0"/>
          <dgm:bulletEnabled val="1"/>
        </dgm:presLayoutVars>
      </dgm:prSet>
      <dgm:spPr/>
    </dgm:pt>
    <dgm:pt modelId="{B2638873-22A0-436C-AE11-DC14F53BDDAB}" type="pres">
      <dgm:prSet presAssocID="{90C0340C-1D8D-408B-8CFF-D038D2389B69}" presName="childText" presStyleLbl="revTx" presStyleIdx="0" presStyleCnt="6">
        <dgm:presLayoutVars>
          <dgm:bulletEnabled val="1"/>
        </dgm:presLayoutVars>
      </dgm:prSet>
      <dgm:spPr/>
    </dgm:pt>
    <dgm:pt modelId="{AA5783CC-64C3-44C5-9644-5355EBF3CB21}" type="pres">
      <dgm:prSet presAssocID="{F4887FC0-6305-4234-973D-C596663068A3}" presName="parentText" presStyleLbl="node1" presStyleIdx="1" presStyleCnt="6">
        <dgm:presLayoutVars>
          <dgm:chMax val="0"/>
          <dgm:bulletEnabled val="1"/>
        </dgm:presLayoutVars>
      </dgm:prSet>
      <dgm:spPr/>
    </dgm:pt>
    <dgm:pt modelId="{B1BA951F-73BA-4471-9857-907E21F0B06F}" type="pres">
      <dgm:prSet presAssocID="{F4887FC0-6305-4234-973D-C596663068A3}" presName="childText" presStyleLbl="revTx" presStyleIdx="1" presStyleCnt="6">
        <dgm:presLayoutVars>
          <dgm:bulletEnabled val="1"/>
        </dgm:presLayoutVars>
      </dgm:prSet>
      <dgm:spPr/>
    </dgm:pt>
    <dgm:pt modelId="{D9660B3C-8CBE-4A34-9553-8E5DE3ADCEC4}" type="pres">
      <dgm:prSet presAssocID="{AD979CE4-4470-4C63-9C0C-1ECCCB9ED735}" presName="parentText" presStyleLbl="node1" presStyleIdx="2" presStyleCnt="6">
        <dgm:presLayoutVars>
          <dgm:chMax val="0"/>
          <dgm:bulletEnabled val="1"/>
        </dgm:presLayoutVars>
      </dgm:prSet>
      <dgm:spPr/>
    </dgm:pt>
    <dgm:pt modelId="{D4706524-0B28-410E-BF03-F6C26368C25E}" type="pres">
      <dgm:prSet presAssocID="{AD979CE4-4470-4C63-9C0C-1ECCCB9ED735}" presName="childText" presStyleLbl="revTx" presStyleIdx="2" presStyleCnt="6">
        <dgm:presLayoutVars>
          <dgm:bulletEnabled val="1"/>
        </dgm:presLayoutVars>
      </dgm:prSet>
      <dgm:spPr/>
    </dgm:pt>
    <dgm:pt modelId="{6E33E626-B542-48B9-8AC7-7AF310CAC404}" type="pres">
      <dgm:prSet presAssocID="{442B79B0-C500-4760-95B3-3B53380F2E7F}" presName="parentText" presStyleLbl="node1" presStyleIdx="3" presStyleCnt="6">
        <dgm:presLayoutVars>
          <dgm:chMax val="0"/>
          <dgm:bulletEnabled val="1"/>
        </dgm:presLayoutVars>
      </dgm:prSet>
      <dgm:spPr/>
    </dgm:pt>
    <dgm:pt modelId="{B6F63AC0-7DB4-4693-96E5-6D036D0D426E}" type="pres">
      <dgm:prSet presAssocID="{442B79B0-C500-4760-95B3-3B53380F2E7F}" presName="childText" presStyleLbl="revTx" presStyleIdx="3" presStyleCnt="6">
        <dgm:presLayoutVars>
          <dgm:bulletEnabled val="1"/>
        </dgm:presLayoutVars>
      </dgm:prSet>
      <dgm:spPr/>
    </dgm:pt>
    <dgm:pt modelId="{C955676E-DF27-4D50-8B02-AFFEA92B5EC8}" type="pres">
      <dgm:prSet presAssocID="{2B936D5E-AB5F-4CCF-B7D5-35B19BC9D337}" presName="parentText" presStyleLbl="node1" presStyleIdx="4" presStyleCnt="6">
        <dgm:presLayoutVars>
          <dgm:chMax val="0"/>
          <dgm:bulletEnabled val="1"/>
        </dgm:presLayoutVars>
      </dgm:prSet>
      <dgm:spPr/>
    </dgm:pt>
    <dgm:pt modelId="{91D3769C-72CB-430D-9E7F-C2053B25DD9C}" type="pres">
      <dgm:prSet presAssocID="{2B936D5E-AB5F-4CCF-B7D5-35B19BC9D337}" presName="childText" presStyleLbl="revTx" presStyleIdx="4" presStyleCnt="6">
        <dgm:presLayoutVars>
          <dgm:bulletEnabled val="1"/>
        </dgm:presLayoutVars>
      </dgm:prSet>
      <dgm:spPr/>
    </dgm:pt>
    <dgm:pt modelId="{56FD5F99-F67E-4B69-BF5D-D54B3D476040}" type="pres">
      <dgm:prSet presAssocID="{0C813D7A-6B65-4053-AFD1-64E1BA3400EC}" presName="parentText" presStyleLbl="node1" presStyleIdx="5" presStyleCnt="6">
        <dgm:presLayoutVars>
          <dgm:chMax val="0"/>
          <dgm:bulletEnabled val="1"/>
        </dgm:presLayoutVars>
      </dgm:prSet>
      <dgm:spPr/>
    </dgm:pt>
    <dgm:pt modelId="{288CA1F3-D104-4C05-9650-C68B49D2DC9E}" type="pres">
      <dgm:prSet presAssocID="{0C813D7A-6B65-4053-AFD1-64E1BA3400EC}" presName="childText" presStyleLbl="revTx" presStyleIdx="5" presStyleCnt="6">
        <dgm:presLayoutVars>
          <dgm:bulletEnabled val="1"/>
        </dgm:presLayoutVars>
      </dgm:prSet>
      <dgm:spPr/>
    </dgm:pt>
  </dgm:ptLst>
  <dgm:cxnLst>
    <dgm:cxn modelId="{F064550B-59E1-4BB4-A222-57F779A3AE01}" type="presOf" srcId="{5A0B7C36-BC75-4C4E-83BB-273464468CE1}" destId="{D8F86459-54A1-4C32-84F5-C73360DFB7B6}" srcOrd="0" destOrd="0" presId="urn:microsoft.com/office/officeart/2005/8/layout/vList2"/>
    <dgm:cxn modelId="{DD2CE214-136E-4CED-8B23-CC1789449CCB}" type="presOf" srcId="{AA830A19-1642-4C89-AB04-FFE2CEBF5A99}" destId="{B2638873-22A0-436C-AE11-DC14F53BDDAB}" srcOrd="0" destOrd="0" presId="urn:microsoft.com/office/officeart/2005/8/layout/vList2"/>
    <dgm:cxn modelId="{D8A23315-C145-453E-8248-00D72C790A7E}" srcId="{AD979CE4-4470-4C63-9C0C-1ECCCB9ED735}" destId="{B28C1D41-E175-435B-8983-98D675A69ACC}" srcOrd="0" destOrd="0" parTransId="{96D06831-3BF1-4E04-B408-2292612BA4FC}" sibTransId="{E0125A61-E37A-4866-8B1E-51CC39A827B6}"/>
    <dgm:cxn modelId="{1C48E528-35D5-46AB-A74E-D1F771F1C4D8}" type="presOf" srcId="{77A53159-23F5-4EB8-8B57-FBA3D8711B7C}" destId="{91D3769C-72CB-430D-9E7F-C2053B25DD9C}" srcOrd="0" destOrd="0" presId="urn:microsoft.com/office/officeart/2005/8/layout/vList2"/>
    <dgm:cxn modelId="{C445A33D-9955-4618-A4D0-FE8842F89661}" type="presOf" srcId="{131F7925-6316-4EBC-AD03-2B795575DDCC}" destId="{B6F63AC0-7DB4-4693-96E5-6D036D0D426E}" srcOrd="0" destOrd="0" presId="urn:microsoft.com/office/officeart/2005/8/layout/vList2"/>
    <dgm:cxn modelId="{EB29FD5B-C775-4EBE-9355-5F838925BAD9}" srcId="{B43EB5BC-2536-4D45-9983-AD99B4DDF8DE}" destId="{E9D4EB0A-0854-44C7-B024-B5F6AD030DEB}" srcOrd="0" destOrd="0" parTransId="{2FDE42C9-2F3A-4C3D-803D-D03C8569A817}" sibTransId="{9350909F-8CBF-4D8D-96E3-9C4F2121D211}"/>
    <dgm:cxn modelId="{2CB0FD5F-4F61-4A34-A0B8-36431AD14A94}" srcId="{B43EB5BC-2536-4D45-9983-AD99B4DDF8DE}" destId="{8897550A-4502-416D-A141-193773DFBF33}" srcOrd="2" destOrd="0" parTransId="{6232CF57-94D2-4DE3-899D-174AFF4838B7}" sibTransId="{99725731-DE74-4FA3-A239-CD00418F794A}"/>
    <dgm:cxn modelId="{2BD70D42-79C8-457E-B4E1-CDFF4E34C8C7}" type="presOf" srcId="{B28C1D41-E175-435B-8983-98D675A69ACC}" destId="{D4706524-0B28-410E-BF03-F6C26368C25E}" srcOrd="0" destOrd="0" presId="urn:microsoft.com/office/officeart/2005/8/layout/vList2"/>
    <dgm:cxn modelId="{F248C776-A0B3-4E7F-81BF-F96B57CD6D1B}" type="presOf" srcId="{DEAF9D2E-4A67-4613-A1C3-39FB05B584A1}" destId="{B1BA951F-73BA-4471-9857-907E21F0B06F}" srcOrd="0" destOrd="2" presId="urn:microsoft.com/office/officeart/2005/8/layout/vList2"/>
    <dgm:cxn modelId="{9F769D79-89DC-48F1-831F-498A7AB2FF5D}" type="presOf" srcId="{AD979CE4-4470-4C63-9C0C-1ECCCB9ED735}" destId="{D9660B3C-8CBE-4A34-9553-8E5DE3ADCEC4}" srcOrd="0" destOrd="0" presId="urn:microsoft.com/office/officeart/2005/8/layout/vList2"/>
    <dgm:cxn modelId="{F4E52C80-1AD2-4B35-B107-E038997D2B68}" type="presOf" srcId="{2B936D5E-AB5F-4CCF-B7D5-35B19BC9D337}" destId="{C955676E-DF27-4D50-8B02-AFFEA92B5EC8}" srcOrd="0" destOrd="0" presId="urn:microsoft.com/office/officeart/2005/8/layout/vList2"/>
    <dgm:cxn modelId="{7DF79A83-0298-4782-A5C3-BE107CE7781D}" srcId="{5A0B7C36-BC75-4C4E-83BB-273464468CE1}" destId="{90C0340C-1D8D-408B-8CFF-D038D2389B69}" srcOrd="0" destOrd="0" parTransId="{454CABE0-7DFC-4C8B-891D-6371AD6EBBD7}" sibTransId="{B7557645-9289-4365-B14F-396ED35FD5CB}"/>
    <dgm:cxn modelId="{252D618B-11FE-4DB6-B01A-9854874E16A3}" srcId="{442B79B0-C500-4760-95B3-3B53380F2E7F}" destId="{131F7925-6316-4EBC-AD03-2B795575DDCC}" srcOrd="0" destOrd="0" parTransId="{CDC231C0-DB54-4B15-9EAD-0C638D14F9E5}" sibTransId="{F11DB0F4-D703-4A97-8EFC-92159298CE5C}"/>
    <dgm:cxn modelId="{4165378C-E4D7-43AC-8CB8-F3C1502DC50B}" type="presOf" srcId="{442B79B0-C500-4760-95B3-3B53380F2E7F}" destId="{6E33E626-B542-48B9-8AC7-7AF310CAC404}" srcOrd="0" destOrd="0" presId="urn:microsoft.com/office/officeart/2005/8/layout/vList2"/>
    <dgm:cxn modelId="{ADA9CB94-0932-4FB2-B07F-9CE8C5512AFE}" type="presOf" srcId="{F4887FC0-6305-4234-973D-C596663068A3}" destId="{AA5783CC-64C3-44C5-9644-5355EBF3CB21}" srcOrd="0" destOrd="0" presId="urn:microsoft.com/office/officeart/2005/8/layout/vList2"/>
    <dgm:cxn modelId="{B94C889E-AC0B-458E-8A02-C6769CA4A8DA}" type="presOf" srcId="{2E9D1D50-AE91-42BD-99EB-6497AF52ADFB}" destId="{288CA1F3-D104-4C05-9650-C68B49D2DC9E}" srcOrd="0" destOrd="0" presId="urn:microsoft.com/office/officeart/2005/8/layout/vList2"/>
    <dgm:cxn modelId="{7E2E76A5-318C-4337-9AAB-D43ADE962E79}" srcId="{5A0B7C36-BC75-4C4E-83BB-273464468CE1}" destId="{2B936D5E-AB5F-4CCF-B7D5-35B19BC9D337}" srcOrd="4" destOrd="0" parTransId="{7F9C82D3-D3DE-4740-8965-1CDBD66AD225}" sibTransId="{44759735-A447-4CC5-AB54-9689420E640F}"/>
    <dgm:cxn modelId="{0DE05CA7-AF91-45A9-8A38-BEF8D622EB05}" type="presOf" srcId="{E9D4EB0A-0854-44C7-B024-B5F6AD030DEB}" destId="{B1BA951F-73BA-4471-9857-907E21F0B06F}" srcOrd="0" destOrd="1" presId="urn:microsoft.com/office/officeart/2005/8/layout/vList2"/>
    <dgm:cxn modelId="{649783AF-7A89-40EB-BF36-9BFDE585A9DD}" srcId="{90C0340C-1D8D-408B-8CFF-D038D2389B69}" destId="{AA830A19-1642-4C89-AB04-FFE2CEBF5A99}" srcOrd="0" destOrd="0" parTransId="{09A1F4D1-10BC-40B8-978D-3FFFD0D452D2}" sibTransId="{10E48F05-5576-44E2-B3C8-607CDC04C8E0}"/>
    <dgm:cxn modelId="{5C7E54B1-76E4-49D7-B355-2E725A61A578}" type="presOf" srcId="{0C813D7A-6B65-4053-AFD1-64E1BA3400EC}" destId="{56FD5F99-F67E-4B69-BF5D-D54B3D476040}" srcOrd="0" destOrd="0" presId="urn:microsoft.com/office/officeart/2005/8/layout/vList2"/>
    <dgm:cxn modelId="{015AB1B1-9055-4A9D-9734-F8C7ABA66EDA}" srcId="{5A0B7C36-BC75-4C4E-83BB-273464468CE1}" destId="{0C813D7A-6B65-4053-AFD1-64E1BA3400EC}" srcOrd="5" destOrd="0" parTransId="{3B7FB98A-D879-4708-8495-F36436780743}" sibTransId="{F22FCAC5-5BC5-489B-AC7D-059D5A8FBB5A}"/>
    <dgm:cxn modelId="{A99DD8B6-EB18-4B16-A5BC-29CD509AE628}" srcId="{5A0B7C36-BC75-4C4E-83BB-273464468CE1}" destId="{F4887FC0-6305-4234-973D-C596663068A3}" srcOrd="1" destOrd="0" parTransId="{1F2F5C1A-1D34-4B95-9D5B-C6270845AA5D}" sibTransId="{402D1DDC-5FEE-4017-A127-EAA3A57FB211}"/>
    <dgm:cxn modelId="{3C8132C2-DBB6-401D-931A-82DBB640B7EF}" srcId="{5A0B7C36-BC75-4C4E-83BB-273464468CE1}" destId="{AD979CE4-4470-4C63-9C0C-1ECCCB9ED735}" srcOrd="2" destOrd="0" parTransId="{FB2D1CC8-0A62-4F15-8DF1-60A1F0C5936F}" sibTransId="{858837FD-1477-469B-B5BA-DC6BCC652B55}"/>
    <dgm:cxn modelId="{860C2DC7-527D-42CB-B291-6B509173128B}" type="presOf" srcId="{8897550A-4502-416D-A141-193773DFBF33}" destId="{B1BA951F-73BA-4471-9857-907E21F0B06F}" srcOrd="0" destOrd="3" presId="urn:microsoft.com/office/officeart/2005/8/layout/vList2"/>
    <dgm:cxn modelId="{0AE986D2-7BF4-4368-9C10-683054F652F6}" srcId="{0C813D7A-6B65-4053-AFD1-64E1BA3400EC}" destId="{2E9D1D50-AE91-42BD-99EB-6497AF52ADFB}" srcOrd="0" destOrd="0" parTransId="{805BC73A-558D-422A-90D0-869771C16A16}" sibTransId="{478A4814-771A-4993-95A1-4D572C5F8CA3}"/>
    <dgm:cxn modelId="{A9B0FDD3-53B6-495F-870A-F5EA3B3A9927}" type="presOf" srcId="{B43EB5BC-2536-4D45-9983-AD99B4DDF8DE}" destId="{B1BA951F-73BA-4471-9857-907E21F0B06F}" srcOrd="0" destOrd="0" presId="urn:microsoft.com/office/officeart/2005/8/layout/vList2"/>
    <dgm:cxn modelId="{764072D7-2C81-4959-89D2-F40DFE7A8B6C}" srcId="{5A0B7C36-BC75-4C4E-83BB-273464468CE1}" destId="{442B79B0-C500-4760-95B3-3B53380F2E7F}" srcOrd="3" destOrd="0" parTransId="{54980630-5B19-4185-A18B-9E89E75085AC}" sibTransId="{932F3D56-2E9D-4C29-9C49-930CECCD68DD}"/>
    <dgm:cxn modelId="{F14D2BE6-94E7-42FB-BEAB-7D7C2B9CDB3C}" srcId="{2B936D5E-AB5F-4CCF-B7D5-35B19BC9D337}" destId="{77A53159-23F5-4EB8-8B57-FBA3D8711B7C}" srcOrd="0" destOrd="0" parTransId="{7A472A01-040C-44CF-A8DD-6037C5CB9229}" sibTransId="{C77A8273-008B-402A-A1B6-AC89C4DCD200}"/>
    <dgm:cxn modelId="{978AEFEC-81A9-487A-9162-795C7C5E6A20}" srcId="{B43EB5BC-2536-4D45-9983-AD99B4DDF8DE}" destId="{DEAF9D2E-4A67-4613-A1C3-39FB05B584A1}" srcOrd="1" destOrd="0" parTransId="{E0EF610C-BEC4-40BD-B9A1-0D47928E4FA5}" sibTransId="{AD7EABE3-4210-4F15-822B-DE8AFA43F2E0}"/>
    <dgm:cxn modelId="{914248F9-898C-474F-ACF5-3E314567BFBF}" srcId="{F4887FC0-6305-4234-973D-C596663068A3}" destId="{B43EB5BC-2536-4D45-9983-AD99B4DDF8DE}" srcOrd="0" destOrd="0" parTransId="{BBB12E5A-3160-4725-AD1D-60BEF996BD50}" sibTransId="{FC567477-F133-4936-8578-71050DBF1500}"/>
    <dgm:cxn modelId="{B4E5ACFA-A4E3-4F20-96D3-86F9741F969C}" type="presOf" srcId="{90C0340C-1D8D-408B-8CFF-D038D2389B69}" destId="{DEA665D4-983E-4557-91D7-7F0D2FE47D28}" srcOrd="0" destOrd="0" presId="urn:microsoft.com/office/officeart/2005/8/layout/vList2"/>
    <dgm:cxn modelId="{44949731-CC0E-4C98-BEC7-7D1D5434ECD5}" type="presParOf" srcId="{D8F86459-54A1-4C32-84F5-C73360DFB7B6}" destId="{DEA665D4-983E-4557-91D7-7F0D2FE47D28}" srcOrd="0" destOrd="0" presId="urn:microsoft.com/office/officeart/2005/8/layout/vList2"/>
    <dgm:cxn modelId="{AA45B02E-EF7C-4F6C-95A5-FF1016381E2A}" type="presParOf" srcId="{D8F86459-54A1-4C32-84F5-C73360DFB7B6}" destId="{B2638873-22A0-436C-AE11-DC14F53BDDAB}" srcOrd="1" destOrd="0" presId="urn:microsoft.com/office/officeart/2005/8/layout/vList2"/>
    <dgm:cxn modelId="{FB540A36-6D0E-4007-8C25-C0BA7E92C67F}" type="presParOf" srcId="{D8F86459-54A1-4C32-84F5-C73360DFB7B6}" destId="{AA5783CC-64C3-44C5-9644-5355EBF3CB21}" srcOrd="2" destOrd="0" presId="urn:microsoft.com/office/officeart/2005/8/layout/vList2"/>
    <dgm:cxn modelId="{9F6E0D7C-996E-4A77-8037-A217293F4411}" type="presParOf" srcId="{D8F86459-54A1-4C32-84F5-C73360DFB7B6}" destId="{B1BA951F-73BA-4471-9857-907E21F0B06F}" srcOrd="3" destOrd="0" presId="urn:microsoft.com/office/officeart/2005/8/layout/vList2"/>
    <dgm:cxn modelId="{9FBC0BC3-86E6-4B2B-ACE5-62575F8A779C}" type="presParOf" srcId="{D8F86459-54A1-4C32-84F5-C73360DFB7B6}" destId="{D9660B3C-8CBE-4A34-9553-8E5DE3ADCEC4}" srcOrd="4" destOrd="0" presId="urn:microsoft.com/office/officeart/2005/8/layout/vList2"/>
    <dgm:cxn modelId="{81FE9080-8F41-4AFF-B114-EF01E1B39FC5}" type="presParOf" srcId="{D8F86459-54A1-4C32-84F5-C73360DFB7B6}" destId="{D4706524-0B28-410E-BF03-F6C26368C25E}" srcOrd="5" destOrd="0" presId="urn:microsoft.com/office/officeart/2005/8/layout/vList2"/>
    <dgm:cxn modelId="{486849BA-90F2-441F-8A7F-802B23280433}" type="presParOf" srcId="{D8F86459-54A1-4C32-84F5-C73360DFB7B6}" destId="{6E33E626-B542-48B9-8AC7-7AF310CAC404}" srcOrd="6" destOrd="0" presId="urn:microsoft.com/office/officeart/2005/8/layout/vList2"/>
    <dgm:cxn modelId="{56FA5F84-6F6E-4D61-AAC4-748EF1B2CD21}" type="presParOf" srcId="{D8F86459-54A1-4C32-84F5-C73360DFB7B6}" destId="{B6F63AC0-7DB4-4693-96E5-6D036D0D426E}" srcOrd="7" destOrd="0" presId="urn:microsoft.com/office/officeart/2005/8/layout/vList2"/>
    <dgm:cxn modelId="{3BB765A8-D125-4F26-B152-54A9FE38A196}" type="presParOf" srcId="{D8F86459-54A1-4C32-84F5-C73360DFB7B6}" destId="{C955676E-DF27-4D50-8B02-AFFEA92B5EC8}" srcOrd="8" destOrd="0" presId="urn:microsoft.com/office/officeart/2005/8/layout/vList2"/>
    <dgm:cxn modelId="{CD1E5CA0-17AE-4D67-A38B-988C7515E31C}" type="presParOf" srcId="{D8F86459-54A1-4C32-84F5-C73360DFB7B6}" destId="{91D3769C-72CB-430D-9E7F-C2053B25DD9C}" srcOrd="9" destOrd="0" presId="urn:microsoft.com/office/officeart/2005/8/layout/vList2"/>
    <dgm:cxn modelId="{79FCDA57-7D99-4D20-9661-9DBDEC3A9475}" type="presParOf" srcId="{D8F86459-54A1-4C32-84F5-C73360DFB7B6}" destId="{56FD5F99-F67E-4B69-BF5D-D54B3D476040}" srcOrd="10" destOrd="0" presId="urn:microsoft.com/office/officeart/2005/8/layout/vList2"/>
    <dgm:cxn modelId="{5F8D6323-0459-4469-9481-34439F072D33}" type="presParOf" srcId="{D8F86459-54A1-4C32-84F5-C73360DFB7B6}" destId="{288CA1F3-D104-4C05-9650-C68B49D2DC9E}"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367D92E-409D-430D-B590-69F75FFB1548}"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C5DB7C09-98A0-4A1B-B291-2F0416E0D5B4}">
      <dgm:prSet/>
      <dgm:spPr/>
      <dgm:t>
        <a:bodyPr/>
        <a:lstStyle/>
        <a:p>
          <a:r>
            <a:rPr lang="en-US" b="1"/>
            <a:t>Strengths:</a:t>
          </a:r>
          <a:endParaRPr lang="en-US"/>
        </a:p>
      </dgm:t>
    </dgm:pt>
    <dgm:pt modelId="{157FF838-5000-4A97-A992-C3316169B0D8}" type="parTrans" cxnId="{27AFFA71-5A46-4793-9060-C1EFEA2D4B63}">
      <dgm:prSet/>
      <dgm:spPr/>
      <dgm:t>
        <a:bodyPr/>
        <a:lstStyle/>
        <a:p>
          <a:endParaRPr lang="en-US"/>
        </a:p>
      </dgm:t>
    </dgm:pt>
    <dgm:pt modelId="{93B8FE6C-3E2A-4B4B-96A2-9A98837DCEA0}" type="sibTrans" cxnId="{27AFFA71-5A46-4793-9060-C1EFEA2D4B63}">
      <dgm:prSet/>
      <dgm:spPr/>
      <dgm:t>
        <a:bodyPr/>
        <a:lstStyle/>
        <a:p>
          <a:endParaRPr lang="en-US"/>
        </a:p>
      </dgm:t>
    </dgm:pt>
    <dgm:pt modelId="{89B58D0A-8636-4157-95F0-1E01856293AA}">
      <dgm:prSet/>
      <dgm:spPr/>
      <dgm:t>
        <a:bodyPr/>
        <a:lstStyle/>
        <a:p>
          <a:r>
            <a:rPr lang="en-US"/>
            <a:t>Neural networks are highly flexible models capable of learning complex patterns in data.</a:t>
          </a:r>
        </a:p>
      </dgm:t>
    </dgm:pt>
    <dgm:pt modelId="{67D8A9F9-39D4-4E0D-8A23-0588054A4095}" type="parTrans" cxnId="{31254340-37EB-449A-9CEA-7B5E3CDA6D9A}">
      <dgm:prSet/>
      <dgm:spPr/>
      <dgm:t>
        <a:bodyPr/>
        <a:lstStyle/>
        <a:p>
          <a:endParaRPr lang="en-US"/>
        </a:p>
      </dgm:t>
    </dgm:pt>
    <dgm:pt modelId="{E566F754-2ED4-42CC-A38B-04EB2002C27F}" type="sibTrans" cxnId="{31254340-37EB-449A-9CEA-7B5E3CDA6D9A}">
      <dgm:prSet/>
      <dgm:spPr/>
      <dgm:t>
        <a:bodyPr/>
        <a:lstStyle/>
        <a:p>
          <a:endParaRPr lang="en-US"/>
        </a:p>
      </dgm:t>
    </dgm:pt>
    <dgm:pt modelId="{30508571-9E0A-4A35-8348-F36E126386C9}">
      <dgm:prSet/>
      <dgm:spPr/>
      <dgm:t>
        <a:bodyPr/>
        <a:lstStyle/>
        <a:p>
          <a:r>
            <a:rPr lang="en-US"/>
            <a:t>They can capture intricate relationships between features and the target variable through multiple hidden layers.</a:t>
          </a:r>
        </a:p>
      </dgm:t>
    </dgm:pt>
    <dgm:pt modelId="{F9F126CB-BD6A-4C1D-972F-331A88C54F66}" type="parTrans" cxnId="{F009B501-C7DE-4F0B-AAB2-73D085A2CECA}">
      <dgm:prSet/>
      <dgm:spPr/>
      <dgm:t>
        <a:bodyPr/>
        <a:lstStyle/>
        <a:p>
          <a:endParaRPr lang="en-US"/>
        </a:p>
      </dgm:t>
    </dgm:pt>
    <dgm:pt modelId="{9A174031-D863-4D23-BEDC-DF14DD52796C}" type="sibTrans" cxnId="{F009B501-C7DE-4F0B-AAB2-73D085A2CECA}">
      <dgm:prSet/>
      <dgm:spPr/>
      <dgm:t>
        <a:bodyPr/>
        <a:lstStyle/>
        <a:p>
          <a:endParaRPr lang="en-US"/>
        </a:p>
      </dgm:t>
    </dgm:pt>
    <dgm:pt modelId="{FB13BDD9-8BBB-4965-8671-C43B2FC1EC19}">
      <dgm:prSet/>
      <dgm:spPr/>
      <dgm:t>
        <a:bodyPr/>
        <a:lstStyle/>
        <a:p>
          <a:r>
            <a:rPr lang="en-US"/>
            <a:t>TensorFlow provides a powerful framework for building and training neural networks efficiently.</a:t>
          </a:r>
        </a:p>
      </dgm:t>
    </dgm:pt>
    <dgm:pt modelId="{A374B98F-A864-4865-AE8E-08446220BFC2}" type="parTrans" cxnId="{7431E7CE-5520-4D2E-9F46-49EA6F8D23E2}">
      <dgm:prSet/>
      <dgm:spPr/>
      <dgm:t>
        <a:bodyPr/>
        <a:lstStyle/>
        <a:p>
          <a:endParaRPr lang="en-US"/>
        </a:p>
      </dgm:t>
    </dgm:pt>
    <dgm:pt modelId="{047EC24D-CEEB-45BD-BE71-53EDADA8E337}" type="sibTrans" cxnId="{7431E7CE-5520-4D2E-9F46-49EA6F8D23E2}">
      <dgm:prSet/>
      <dgm:spPr/>
      <dgm:t>
        <a:bodyPr/>
        <a:lstStyle/>
        <a:p>
          <a:endParaRPr lang="en-US"/>
        </a:p>
      </dgm:t>
    </dgm:pt>
    <dgm:pt modelId="{1A7526EA-2B2D-4075-974A-60934A7C8EC1}">
      <dgm:prSet/>
      <dgm:spPr/>
      <dgm:t>
        <a:bodyPr/>
        <a:lstStyle/>
        <a:p>
          <a:pPr rtl="0"/>
          <a:r>
            <a:rPr lang="en-US" b="1">
              <a:latin typeface="Avenir Next LT Pro"/>
            </a:rPr>
            <a:t>Reasons</a:t>
          </a:r>
          <a:r>
            <a:rPr lang="en-US" b="1"/>
            <a:t> for Model Selection:</a:t>
          </a:r>
          <a:endParaRPr lang="en-US" b="0"/>
        </a:p>
      </dgm:t>
    </dgm:pt>
    <dgm:pt modelId="{DB54CB8B-82D2-40E6-8F50-294773EDD027}" type="parTrans" cxnId="{6731455F-E495-48C5-9EE8-C126A588F223}">
      <dgm:prSet/>
      <dgm:spPr/>
      <dgm:t>
        <a:bodyPr/>
        <a:lstStyle/>
        <a:p>
          <a:endParaRPr lang="en-US"/>
        </a:p>
      </dgm:t>
    </dgm:pt>
    <dgm:pt modelId="{F04223BB-5ED9-4231-8711-1132B82D7581}" type="sibTrans" cxnId="{6731455F-E495-48C5-9EE8-C126A588F223}">
      <dgm:prSet/>
      <dgm:spPr/>
      <dgm:t>
        <a:bodyPr/>
        <a:lstStyle/>
        <a:p>
          <a:endParaRPr lang="en-US"/>
        </a:p>
      </dgm:t>
    </dgm:pt>
    <dgm:pt modelId="{DF1A1AE6-9735-4D86-91BC-824B518DB0AD}">
      <dgm:prSet/>
      <dgm:spPr/>
      <dgm:t>
        <a:bodyPr/>
        <a:lstStyle/>
        <a:p>
          <a:r>
            <a:rPr lang="en-US"/>
            <a:t>Neural networks are suitable for tasks where the relationships between features and the target variable are complex and non-linear.</a:t>
          </a:r>
        </a:p>
      </dgm:t>
    </dgm:pt>
    <dgm:pt modelId="{D8F7E324-6B59-4874-9ED2-6E694480494F}" type="parTrans" cxnId="{35C5EB1E-A9EB-47E8-977D-4AC9329F0CD1}">
      <dgm:prSet/>
      <dgm:spPr/>
      <dgm:t>
        <a:bodyPr/>
        <a:lstStyle/>
        <a:p>
          <a:endParaRPr lang="en-US"/>
        </a:p>
      </dgm:t>
    </dgm:pt>
    <dgm:pt modelId="{CCCA89E1-18E5-4F77-B872-8D1192BCB2F6}" type="sibTrans" cxnId="{35C5EB1E-A9EB-47E8-977D-4AC9329F0CD1}">
      <dgm:prSet/>
      <dgm:spPr/>
      <dgm:t>
        <a:bodyPr/>
        <a:lstStyle/>
        <a:p>
          <a:endParaRPr lang="en-US"/>
        </a:p>
      </dgm:t>
    </dgm:pt>
    <dgm:pt modelId="{CA331BCC-D51E-4D25-9DFB-7F982A765E07}">
      <dgm:prSet/>
      <dgm:spPr/>
      <dgm:t>
        <a:bodyPr/>
        <a:lstStyle/>
        <a:p>
          <a:r>
            <a:rPr lang="en-US"/>
            <a:t>In this case, the architecture of the neural network consists of multiple hidden layers, allowing it to learn intricate patterns in the seismic data.</a:t>
          </a:r>
        </a:p>
      </dgm:t>
    </dgm:pt>
    <dgm:pt modelId="{84C26039-D180-4247-B18C-05CC462260C8}" type="parTrans" cxnId="{EB4E6C7E-3CAE-48FA-8B89-525899A28E2A}">
      <dgm:prSet/>
      <dgm:spPr/>
      <dgm:t>
        <a:bodyPr/>
        <a:lstStyle/>
        <a:p>
          <a:endParaRPr lang="en-US"/>
        </a:p>
      </dgm:t>
    </dgm:pt>
    <dgm:pt modelId="{BB6EF7E8-F211-4A4D-8FA0-C27431887A7B}" type="sibTrans" cxnId="{EB4E6C7E-3CAE-48FA-8B89-525899A28E2A}">
      <dgm:prSet/>
      <dgm:spPr/>
      <dgm:t>
        <a:bodyPr/>
        <a:lstStyle/>
        <a:p>
          <a:endParaRPr lang="en-US"/>
        </a:p>
      </dgm:t>
    </dgm:pt>
    <dgm:pt modelId="{FB127979-E3E7-41AE-AC6E-0729EF6336A1}">
      <dgm:prSet/>
      <dgm:spPr/>
      <dgm:t>
        <a:bodyPr/>
        <a:lstStyle/>
        <a:p>
          <a:r>
            <a:rPr lang="en-US"/>
            <a:t>The Adam optimizer with a learning rate of 0.001 is chosen for efficient convergence during training.</a:t>
          </a:r>
        </a:p>
      </dgm:t>
    </dgm:pt>
    <dgm:pt modelId="{398F95E1-1CA6-40F3-9609-4FCD067E99EE}" type="parTrans" cxnId="{1ACAFDBB-785D-4EF4-A72C-1FDE322EF881}">
      <dgm:prSet/>
      <dgm:spPr/>
      <dgm:t>
        <a:bodyPr/>
        <a:lstStyle/>
        <a:p>
          <a:endParaRPr lang="en-US"/>
        </a:p>
      </dgm:t>
    </dgm:pt>
    <dgm:pt modelId="{6ADAECED-8178-459D-AA5D-B6364E05FD17}" type="sibTrans" cxnId="{1ACAFDBB-785D-4EF4-A72C-1FDE322EF881}">
      <dgm:prSet/>
      <dgm:spPr/>
      <dgm:t>
        <a:bodyPr/>
        <a:lstStyle/>
        <a:p>
          <a:endParaRPr lang="en-US"/>
        </a:p>
      </dgm:t>
    </dgm:pt>
    <dgm:pt modelId="{C1B39078-809D-470F-94C0-73FBF399D542}" type="pres">
      <dgm:prSet presAssocID="{D367D92E-409D-430D-B590-69F75FFB1548}" presName="linear" presStyleCnt="0">
        <dgm:presLayoutVars>
          <dgm:dir/>
          <dgm:animLvl val="lvl"/>
          <dgm:resizeHandles val="exact"/>
        </dgm:presLayoutVars>
      </dgm:prSet>
      <dgm:spPr/>
    </dgm:pt>
    <dgm:pt modelId="{299E04FB-AE9D-43B1-8E39-C9941DCB799A}" type="pres">
      <dgm:prSet presAssocID="{C5DB7C09-98A0-4A1B-B291-2F0416E0D5B4}" presName="parentLin" presStyleCnt="0"/>
      <dgm:spPr/>
    </dgm:pt>
    <dgm:pt modelId="{31526159-A623-42E9-B7EE-8B14F37D3002}" type="pres">
      <dgm:prSet presAssocID="{C5DB7C09-98A0-4A1B-B291-2F0416E0D5B4}" presName="parentLeftMargin" presStyleLbl="node1" presStyleIdx="0" presStyleCnt="2"/>
      <dgm:spPr/>
    </dgm:pt>
    <dgm:pt modelId="{24AAB152-F57D-4D7D-B019-DEC6B4166951}" type="pres">
      <dgm:prSet presAssocID="{C5DB7C09-98A0-4A1B-B291-2F0416E0D5B4}" presName="parentText" presStyleLbl="node1" presStyleIdx="0" presStyleCnt="2">
        <dgm:presLayoutVars>
          <dgm:chMax val="0"/>
          <dgm:bulletEnabled val="1"/>
        </dgm:presLayoutVars>
      </dgm:prSet>
      <dgm:spPr/>
    </dgm:pt>
    <dgm:pt modelId="{56CE9867-C2F6-433E-96C5-8D614450FA57}" type="pres">
      <dgm:prSet presAssocID="{C5DB7C09-98A0-4A1B-B291-2F0416E0D5B4}" presName="negativeSpace" presStyleCnt="0"/>
      <dgm:spPr/>
    </dgm:pt>
    <dgm:pt modelId="{68E507FA-E804-4A6A-A2E6-ABE469B02A78}" type="pres">
      <dgm:prSet presAssocID="{C5DB7C09-98A0-4A1B-B291-2F0416E0D5B4}" presName="childText" presStyleLbl="conFgAcc1" presStyleIdx="0" presStyleCnt="2">
        <dgm:presLayoutVars>
          <dgm:bulletEnabled val="1"/>
        </dgm:presLayoutVars>
      </dgm:prSet>
      <dgm:spPr/>
    </dgm:pt>
    <dgm:pt modelId="{E912861C-F2AA-478D-9649-BF4836E9BC13}" type="pres">
      <dgm:prSet presAssocID="{93B8FE6C-3E2A-4B4B-96A2-9A98837DCEA0}" presName="spaceBetweenRectangles" presStyleCnt="0"/>
      <dgm:spPr/>
    </dgm:pt>
    <dgm:pt modelId="{E9BD46A1-7574-42EE-BB2A-DD31725E3DE0}" type="pres">
      <dgm:prSet presAssocID="{1A7526EA-2B2D-4075-974A-60934A7C8EC1}" presName="parentLin" presStyleCnt="0"/>
      <dgm:spPr/>
    </dgm:pt>
    <dgm:pt modelId="{F0360238-DCC2-4001-9DEB-3F2AA70D8762}" type="pres">
      <dgm:prSet presAssocID="{1A7526EA-2B2D-4075-974A-60934A7C8EC1}" presName="parentLeftMargin" presStyleLbl="node1" presStyleIdx="0" presStyleCnt="2"/>
      <dgm:spPr/>
    </dgm:pt>
    <dgm:pt modelId="{9D640D19-49F1-491F-93C8-F6BE9D526EFC}" type="pres">
      <dgm:prSet presAssocID="{1A7526EA-2B2D-4075-974A-60934A7C8EC1}" presName="parentText" presStyleLbl="node1" presStyleIdx="1" presStyleCnt="2">
        <dgm:presLayoutVars>
          <dgm:chMax val="0"/>
          <dgm:bulletEnabled val="1"/>
        </dgm:presLayoutVars>
      </dgm:prSet>
      <dgm:spPr/>
    </dgm:pt>
    <dgm:pt modelId="{837823CB-EF25-4AC8-B051-A1179926FDA4}" type="pres">
      <dgm:prSet presAssocID="{1A7526EA-2B2D-4075-974A-60934A7C8EC1}" presName="negativeSpace" presStyleCnt="0"/>
      <dgm:spPr/>
    </dgm:pt>
    <dgm:pt modelId="{878B490B-D8E2-48B9-881D-3F2B478ED38A}" type="pres">
      <dgm:prSet presAssocID="{1A7526EA-2B2D-4075-974A-60934A7C8EC1}" presName="childText" presStyleLbl="conFgAcc1" presStyleIdx="1" presStyleCnt="2">
        <dgm:presLayoutVars>
          <dgm:bulletEnabled val="1"/>
        </dgm:presLayoutVars>
      </dgm:prSet>
      <dgm:spPr/>
    </dgm:pt>
  </dgm:ptLst>
  <dgm:cxnLst>
    <dgm:cxn modelId="{F009B501-C7DE-4F0B-AAB2-73D085A2CECA}" srcId="{C5DB7C09-98A0-4A1B-B291-2F0416E0D5B4}" destId="{30508571-9E0A-4A35-8348-F36E126386C9}" srcOrd="1" destOrd="0" parTransId="{F9F126CB-BD6A-4C1D-972F-331A88C54F66}" sibTransId="{9A174031-D863-4D23-BEDC-DF14DD52796C}"/>
    <dgm:cxn modelId="{6B6AB317-C9EB-447E-B1AE-96EF343FEE9D}" type="presOf" srcId="{1A7526EA-2B2D-4075-974A-60934A7C8EC1}" destId="{9D640D19-49F1-491F-93C8-F6BE9D526EFC}" srcOrd="1" destOrd="0" presId="urn:microsoft.com/office/officeart/2005/8/layout/list1"/>
    <dgm:cxn modelId="{6497D21D-8A2D-4948-BD41-2874EE2BF978}" type="presOf" srcId="{C5DB7C09-98A0-4A1B-B291-2F0416E0D5B4}" destId="{24AAB152-F57D-4D7D-B019-DEC6B4166951}" srcOrd="1" destOrd="0" presId="urn:microsoft.com/office/officeart/2005/8/layout/list1"/>
    <dgm:cxn modelId="{E91A2F1E-78D3-42C2-BFC4-C04D14FFB9AF}" type="presOf" srcId="{FB127979-E3E7-41AE-AC6E-0729EF6336A1}" destId="{878B490B-D8E2-48B9-881D-3F2B478ED38A}" srcOrd="0" destOrd="2" presId="urn:microsoft.com/office/officeart/2005/8/layout/list1"/>
    <dgm:cxn modelId="{35C5EB1E-A9EB-47E8-977D-4AC9329F0CD1}" srcId="{1A7526EA-2B2D-4075-974A-60934A7C8EC1}" destId="{DF1A1AE6-9735-4D86-91BC-824B518DB0AD}" srcOrd="0" destOrd="0" parTransId="{D8F7E324-6B59-4874-9ED2-6E694480494F}" sibTransId="{CCCA89E1-18E5-4F77-B872-8D1192BCB2F6}"/>
    <dgm:cxn modelId="{DF720E31-943F-419B-A9DA-A50E1A4F610F}" type="presOf" srcId="{CA331BCC-D51E-4D25-9DFB-7F982A765E07}" destId="{878B490B-D8E2-48B9-881D-3F2B478ED38A}" srcOrd="0" destOrd="1" presId="urn:microsoft.com/office/officeart/2005/8/layout/list1"/>
    <dgm:cxn modelId="{31254340-37EB-449A-9CEA-7B5E3CDA6D9A}" srcId="{C5DB7C09-98A0-4A1B-B291-2F0416E0D5B4}" destId="{89B58D0A-8636-4157-95F0-1E01856293AA}" srcOrd="0" destOrd="0" parTransId="{67D8A9F9-39D4-4E0D-8A23-0588054A4095}" sibTransId="{E566F754-2ED4-42CC-A38B-04EB2002C27F}"/>
    <dgm:cxn modelId="{6731455F-E495-48C5-9EE8-C126A588F223}" srcId="{D367D92E-409D-430D-B590-69F75FFB1548}" destId="{1A7526EA-2B2D-4075-974A-60934A7C8EC1}" srcOrd="1" destOrd="0" parTransId="{DB54CB8B-82D2-40E6-8F50-294773EDD027}" sibTransId="{F04223BB-5ED9-4231-8711-1132B82D7581}"/>
    <dgm:cxn modelId="{0543CE4C-4F02-4EEE-A0B4-2D2305DCE588}" type="presOf" srcId="{DF1A1AE6-9735-4D86-91BC-824B518DB0AD}" destId="{878B490B-D8E2-48B9-881D-3F2B478ED38A}" srcOrd="0" destOrd="0" presId="urn:microsoft.com/office/officeart/2005/8/layout/list1"/>
    <dgm:cxn modelId="{27AFFA71-5A46-4793-9060-C1EFEA2D4B63}" srcId="{D367D92E-409D-430D-B590-69F75FFB1548}" destId="{C5DB7C09-98A0-4A1B-B291-2F0416E0D5B4}" srcOrd="0" destOrd="0" parTransId="{157FF838-5000-4A97-A992-C3316169B0D8}" sibTransId="{93B8FE6C-3E2A-4B4B-96A2-9A98837DCEA0}"/>
    <dgm:cxn modelId="{D04AAF52-BD70-42CF-BB28-36D4F9448A15}" type="presOf" srcId="{89B58D0A-8636-4157-95F0-1E01856293AA}" destId="{68E507FA-E804-4A6A-A2E6-ABE469B02A78}" srcOrd="0" destOrd="0" presId="urn:microsoft.com/office/officeart/2005/8/layout/list1"/>
    <dgm:cxn modelId="{35B9D556-B734-4037-AC40-EC16F5AB396F}" type="presOf" srcId="{D367D92E-409D-430D-B590-69F75FFB1548}" destId="{C1B39078-809D-470F-94C0-73FBF399D542}" srcOrd="0" destOrd="0" presId="urn:microsoft.com/office/officeart/2005/8/layout/list1"/>
    <dgm:cxn modelId="{FE22B459-180A-4230-A1E6-C63A65D40C64}" type="presOf" srcId="{FB13BDD9-8BBB-4965-8671-C43B2FC1EC19}" destId="{68E507FA-E804-4A6A-A2E6-ABE469B02A78}" srcOrd="0" destOrd="2" presId="urn:microsoft.com/office/officeart/2005/8/layout/list1"/>
    <dgm:cxn modelId="{EB4E6C7E-3CAE-48FA-8B89-525899A28E2A}" srcId="{1A7526EA-2B2D-4075-974A-60934A7C8EC1}" destId="{CA331BCC-D51E-4D25-9DFB-7F982A765E07}" srcOrd="1" destOrd="0" parTransId="{84C26039-D180-4247-B18C-05CC462260C8}" sibTransId="{BB6EF7E8-F211-4A4D-8FA0-C27431887A7B}"/>
    <dgm:cxn modelId="{44FF9596-E277-44A0-9738-5B554E056327}" type="presOf" srcId="{30508571-9E0A-4A35-8348-F36E126386C9}" destId="{68E507FA-E804-4A6A-A2E6-ABE469B02A78}" srcOrd="0" destOrd="1" presId="urn:microsoft.com/office/officeart/2005/8/layout/list1"/>
    <dgm:cxn modelId="{550D379A-1E9B-46A3-A477-FC55740C43A4}" type="presOf" srcId="{C5DB7C09-98A0-4A1B-B291-2F0416E0D5B4}" destId="{31526159-A623-42E9-B7EE-8B14F37D3002}" srcOrd="0" destOrd="0" presId="urn:microsoft.com/office/officeart/2005/8/layout/list1"/>
    <dgm:cxn modelId="{5899B99F-A81B-45C5-BEAA-62A353AA8289}" type="presOf" srcId="{1A7526EA-2B2D-4075-974A-60934A7C8EC1}" destId="{F0360238-DCC2-4001-9DEB-3F2AA70D8762}" srcOrd="0" destOrd="0" presId="urn:microsoft.com/office/officeart/2005/8/layout/list1"/>
    <dgm:cxn modelId="{1ACAFDBB-785D-4EF4-A72C-1FDE322EF881}" srcId="{1A7526EA-2B2D-4075-974A-60934A7C8EC1}" destId="{FB127979-E3E7-41AE-AC6E-0729EF6336A1}" srcOrd="2" destOrd="0" parTransId="{398F95E1-1CA6-40F3-9609-4FCD067E99EE}" sibTransId="{6ADAECED-8178-459D-AA5D-B6364E05FD17}"/>
    <dgm:cxn modelId="{7431E7CE-5520-4D2E-9F46-49EA6F8D23E2}" srcId="{C5DB7C09-98A0-4A1B-B291-2F0416E0D5B4}" destId="{FB13BDD9-8BBB-4965-8671-C43B2FC1EC19}" srcOrd="2" destOrd="0" parTransId="{A374B98F-A864-4865-AE8E-08446220BFC2}" sibTransId="{047EC24D-CEEB-45BD-BE71-53EDADA8E337}"/>
    <dgm:cxn modelId="{97E9D42E-B3F2-49F6-AB73-12342B8B2CB7}" type="presParOf" srcId="{C1B39078-809D-470F-94C0-73FBF399D542}" destId="{299E04FB-AE9D-43B1-8E39-C9941DCB799A}" srcOrd="0" destOrd="0" presId="urn:microsoft.com/office/officeart/2005/8/layout/list1"/>
    <dgm:cxn modelId="{52EE5B66-9632-4067-9CAD-05AE25C8A88A}" type="presParOf" srcId="{299E04FB-AE9D-43B1-8E39-C9941DCB799A}" destId="{31526159-A623-42E9-B7EE-8B14F37D3002}" srcOrd="0" destOrd="0" presId="urn:microsoft.com/office/officeart/2005/8/layout/list1"/>
    <dgm:cxn modelId="{C52562BC-CB2D-431F-841C-35C6143719B5}" type="presParOf" srcId="{299E04FB-AE9D-43B1-8E39-C9941DCB799A}" destId="{24AAB152-F57D-4D7D-B019-DEC6B4166951}" srcOrd="1" destOrd="0" presId="urn:microsoft.com/office/officeart/2005/8/layout/list1"/>
    <dgm:cxn modelId="{F1981F54-25C8-403A-9E6A-E25AB4A2CB06}" type="presParOf" srcId="{C1B39078-809D-470F-94C0-73FBF399D542}" destId="{56CE9867-C2F6-433E-96C5-8D614450FA57}" srcOrd="1" destOrd="0" presId="urn:microsoft.com/office/officeart/2005/8/layout/list1"/>
    <dgm:cxn modelId="{EDA7B1BE-7242-4DB5-B782-23EEE75B564A}" type="presParOf" srcId="{C1B39078-809D-470F-94C0-73FBF399D542}" destId="{68E507FA-E804-4A6A-A2E6-ABE469B02A78}" srcOrd="2" destOrd="0" presId="urn:microsoft.com/office/officeart/2005/8/layout/list1"/>
    <dgm:cxn modelId="{3C20A646-A6EA-4B76-84C6-0BAF738F3CCF}" type="presParOf" srcId="{C1B39078-809D-470F-94C0-73FBF399D542}" destId="{E912861C-F2AA-478D-9649-BF4836E9BC13}" srcOrd="3" destOrd="0" presId="urn:microsoft.com/office/officeart/2005/8/layout/list1"/>
    <dgm:cxn modelId="{49E45FE1-3AB7-459B-BF0C-E789C20385BB}" type="presParOf" srcId="{C1B39078-809D-470F-94C0-73FBF399D542}" destId="{E9BD46A1-7574-42EE-BB2A-DD31725E3DE0}" srcOrd="4" destOrd="0" presId="urn:microsoft.com/office/officeart/2005/8/layout/list1"/>
    <dgm:cxn modelId="{209499C0-276D-47D6-8837-8D7F730863FE}" type="presParOf" srcId="{E9BD46A1-7574-42EE-BB2A-DD31725E3DE0}" destId="{F0360238-DCC2-4001-9DEB-3F2AA70D8762}" srcOrd="0" destOrd="0" presId="urn:microsoft.com/office/officeart/2005/8/layout/list1"/>
    <dgm:cxn modelId="{47831929-518F-4DFF-A397-B92FE80F7C7E}" type="presParOf" srcId="{E9BD46A1-7574-42EE-BB2A-DD31725E3DE0}" destId="{9D640D19-49F1-491F-93C8-F6BE9D526EFC}" srcOrd="1" destOrd="0" presId="urn:microsoft.com/office/officeart/2005/8/layout/list1"/>
    <dgm:cxn modelId="{77A222E6-93F8-4EB8-85A0-674D852EFF32}" type="presParOf" srcId="{C1B39078-809D-470F-94C0-73FBF399D542}" destId="{837823CB-EF25-4AC8-B051-A1179926FDA4}" srcOrd="5" destOrd="0" presId="urn:microsoft.com/office/officeart/2005/8/layout/list1"/>
    <dgm:cxn modelId="{3E3D987C-A583-4953-A1A2-AD693E4E8BDE}" type="presParOf" srcId="{C1B39078-809D-470F-94C0-73FBF399D542}" destId="{878B490B-D8E2-48B9-881D-3F2B478ED38A}"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93FC265-01E1-4117-8D2D-21106A4EA4C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8B5E487-1F27-49A0-B0B5-6F1D169BA030}">
      <dgm:prSet/>
      <dgm:spPr/>
      <dgm:t>
        <a:bodyPr/>
        <a:lstStyle/>
        <a:p>
          <a:pPr>
            <a:lnSpc>
              <a:spcPct val="100000"/>
            </a:lnSpc>
          </a:pPr>
          <a:r>
            <a:rPr lang="en-US"/>
            <a:t>The choice of models is further justified by evaluating them using metrics such as root mean squared error (RMSE) on the test set.</a:t>
          </a:r>
        </a:p>
      </dgm:t>
    </dgm:pt>
    <dgm:pt modelId="{E2671087-75A5-4799-A4D7-B8819999F3C0}" type="parTrans" cxnId="{CF9E1368-40A3-485B-8126-104061A70D0F}">
      <dgm:prSet/>
      <dgm:spPr/>
      <dgm:t>
        <a:bodyPr/>
        <a:lstStyle/>
        <a:p>
          <a:endParaRPr lang="en-US"/>
        </a:p>
      </dgm:t>
    </dgm:pt>
    <dgm:pt modelId="{9E467B59-8C17-4350-B636-7F4BF64C479B}" type="sibTrans" cxnId="{CF9E1368-40A3-485B-8126-104061A70D0F}">
      <dgm:prSet/>
      <dgm:spPr/>
      <dgm:t>
        <a:bodyPr/>
        <a:lstStyle/>
        <a:p>
          <a:endParaRPr lang="en-US"/>
        </a:p>
      </dgm:t>
    </dgm:pt>
    <dgm:pt modelId="{251DBD74-16A6-4EE9-AAD2-8C92EB3D246B}">
      <dgm:prSet/>
      <dgm:spPr/>
      <dgm:t>
        <a:bodyPr/>
        <a:lstStyle/>
        <a:p>
          <a:pPr>
            <a:lnSpc>
              <a:spcPct val="100000"/>
            </a:lnSpc>
          </a:pPr>
          <a:r>
            <a:rPr lang="en-US">
              <a:latin typeface="Avenir Next LT Pro"/>
            </a:rPr>
            <a:t>Models</a:t>
          </a:r>
          <a:r>
            <a:rPr lang="en-US"/>
            <a:t> are trained and evaluated on the same dataset, allowing for a fair comparison of their performance.</a:t>
          </a:r>
        </a:p>
      </dgm:t>
    </dgm:pt>
    <dgm:pt modelId="{4A83A394-5C6D-4F94-BD45-197B79D74958}" type="parTrans" cxnId="{7846B9F6-6323-4408-A651-266EED405D49}">
      <dgm:prSet/>
      <dgm:spPr/>
      <dgm:t>
        <a:bodyPr/>
        <a:lstStyle/>
        <a:p>
          <a:endParaRPr lang="en-US"/>
        </a:p>
      </dgm:t>
    </dgm:pt>
    <dgm:pt modelId="{DEB2E042-A881-4067-993A-60F52797EA6A}" type="sibTrans" cxnId="{7846B9F6-6323-4408-A651-266EED405D49}">
      <dgm:prSet/>
      <dgm:spPr/>
      <dgm:t>
        <a:bodyPr/>
        <a:lstStyle/>
        <a:p>
          <a:endParaRPr lang="en-US"/>
        </a:p>
      </dgm:t>
    </dgm:pt>
    <dgm:pt modelId="{12F03DCE-C3EA-4F58-BCF3-C5063E4F2724}">
      <dgm:prSet/>
      <dgm:spPr/>
      <dgm:t>
        <a:bodyPr/>
        <a:lstStyle/>
        <a:p>
          <a:pPr>
            <a:lnSpc>
              <a:spcPct val="100000"/>
            </a:lnSpc>
          </a:pPr>
          <a:r>
            <a:rPr lang="en-US"/>
            <a:t>The models' performance is assessed based on how well they minimize the prediction error and generalize to unseen data.</a:t>
          </a:r>
        </a:p>
      </dgm:t>
    </dgm:pt>
    <dgm:pt modelId="{4FC1D536-0CDF-43F8-8CCB-1C0ABD561627}" type="parTrans" cxnId="{E99B7364-B1FA-4602-8476-38A882F311F3}">
      <dgm:prSet/>
      <dgm:spPr/>
      <dgm:t>
        <a:bodyPr/>
        <a:lstStyle/>
        <a:p>
          <a:endParaRPr lang="en-US"/>
        </a:p>
      </dgm:t>
    </dgm:pt>
    <dgm:pt modelId="{9F09DCA7-34D1-4D2C-8D0D-F8683F542CC4}" type="sibTrans" cxnId="{E99B7364-B1FA-4602-8476-38A882F311F3}">
      <dgm:prSet/>
      <dgm:spPr/>
      <dgm:t>
        <a:bodyPr/>
        <a:lstStyle/>
        <a:p>
          <a:endParaRPr lang="en-US"/>
        </a:p>
      </dgm:t>
    </dgm:pt>
    <dgm:pt modelId="{7F2F20DD-6F65-45E9-A2F6-B0D3E362C528}" type="pres">
      <dgm:prSet presAssocID="{C93FC265-01E1-4117-8D2D-21106A4EA4CE}" presName="root" presStyleCnt="0">
        <dgm:presLayoutVars>
          <dgm:dir/>
          <dgm:resizeHandles val="exact"/>
        </dgm:presLayoutVars>
      </dgm:prSet>
      <dgm:spPr/>
    </dgm:pt>
    <dgm:pt modelId="{3A6E13EB-65A9-447B-9331-83DBFE177B48}" type="pres">
      <dgm:prSet presAssocID="{98B5E487-1F27-49A0-B0B5-6F1D169BA030}" presName="compNode" presStyleCnt="0"/>
      <dgm:spPr/>
    </dgm:pt>
    <dgm:pt modelId="{881596FD-1654-441D-9A4B-A2CED1BF33E2}" type="pres">
      <dgm:prSet presAssocID="{98B5E487-1F27-49A0-B0B5-6F1D169BA030}" presName="bgRect" presStyleLbl="bgShp" presStyleIdx="0" presStyleCnt="3"/>
      <dgm:spPr/>
    </dgm:pt>
    <dgm:pt modelId="{DC191BB0-2B1C-4EF9-A0FB-357BA37F4A51}" type="pres">
      <dgm:prSet presAssocID="{98B5E487-1F27-49A0-B0B5-6F1D169BA0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8D86E8B7-1352-4421-A3BC-DC13B606C1B3}" type="pres">
      <dgm:prSet presAssocID="{98B5E487-1F27-49A0-B0B5-6F1D169BA030}" presName="spaceRect" presStyleCnt="0"/>
      <dgm:spPr/>
    </dgm:pt>
    <dgm:pt modelId="{4422414B-AF1B-4FF2-A693-DDF1CDB6E8B9}" type="pres">
      <dgm:prSet presAssocID="{98B5E487-1F27-49A0-B0B5-6F1D169BA030}" presName="parTx" presStyleLbl="revTx" presStyleIdx="0" presStyleCnt="3">
        <dgm:presLayoutVars>
          <dgm:chMax val="0"/>
          <dgm:chPref val="0"/>
        </dgm:presLayoutVars>
      </dgm:prSet>
      <dgm:spPr/>
    </dgm:pt>
    <dgm:pt modelId="{AEFCFFD6-2566-4601-BCFA-64C0D14F4472}" type="pres">
      <dgm:prSet presAssocID="{9E467B59-8C17-4350-B636-7F4BF64C479B}" presName="sibTrans" presStyleCnt="0"/>
      <dgm:spPr/>
    </dgm:pt>
    <dgm:pt modelId="{524CB6C3-13DA-4C41-AC15-830A022C60CE}" type="pres">
      <dgm:prSet presAssocID="{251DBD74-16A6-4EE9-AAD2-8C92EB3D246B}" presName="compNode" presStyleCnt="0"/>
      <dgm:spPr/>
    </dgm:pt>
    <dgm:pt modelId="{2CEA4DB9-4619-4262-B8EB-F2DD90EEE085}" type="pres">
      <dgm:prSet presAssocID="{251DBD74-16A6-4EE9-AAD2-8C92EB3D246B}" presName="bgRect" presStyleLbl="bgShp" presStyleIdx="1" presStyleCnt="3"/>
      <dgm:spPr/>
    </dgm:pt>
    <dgm:pt modelId="{50783D86-9667-47AE-AA85-150B5D4C6202}" type="pres">
      <dgm:prSet presAssocID="{251DBD74-16A6-4EE9-AAD2-8C92EB3D246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77CF5093-88B3-4D6A-A995-E8D1314E76FE}" type="pres">
      <dgm:prSet presAssocID="{251DBD74-16A6-4EE9-AAD2-8C92EB3D246B}" presName="spaceRect" presStyleCnt="0"/>
      <dgm:spPr/>
    </dgm:pt>
    <dgm:pt modelId="{E1503B51-B2F2-4A7E-8042-E896F27F811E}" type="pres">
      <dgm:prSet presAssocID="{251DBD74-16A6-4EE9-AAD2-8C92EB3D246B}" presName="parTx" presStyleLbl="revTx" presStyleIdx="1" presStyleCnt="3">
        <dgm:presLayoutVars>
          <dgm:chMax val="0"/>
          <dgm:chPref val="0"/>
        </dgm:presLayoutVars>
      </dgm:prSet>
      <dgm:spPr/>
    </dgm:pt>
    <dgm:pt modelId="{855A261B-6F0D-4D90-A280-415C35780316}" type="pres">
      <dgm:prSet presAssocID="{DEB2E042-A881-4067-993A-60F52797EA6A}" presName="sibTrans" presStyleCnt="0"/>
      <dgm:spPr/>
    </dgm:pt>
    <dgm:pt modelId="{0B2A9119-6784-41BF-A5B2-B69EEB28E0A2}" type="pres">
      <dgm:prSet presAssocID="{12F03DCE-C3EA-4F58-BCF3-C5063E4F2724}" presName="compNode" presStyleCnt="0"/>
      <dgm:spPr/>
    </dgm:pt>
    <dgm:pt modelId="{F64CB2FC-5D0F-4741-B12C-262B9B33AF00}" type="pres">
      <dgm:prSet presAssocID="{12F03DCE-C3EA-4F58-BCF3-C5063E4F2724}" presName="bgRect" presStyleLbl="bgShp" presStyleIdx="2" presStyleCnt="3"/>
      <dgm:spPr/>
    </dgm:pt>
    <dgm:pt modelId="{D1A372E2-8FE6-4334-94B2-CEF3D2D0A73C}" type="pres">
      <dgm:prSet presAssocID="{12F03DCE-C3EA-4F58-BCF3-C5063E4F272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FB36CC10-A914-4F69-81AD-E3B48ED4F311}" type="pres">
      <dgm:prSet presAssocID="{12F03DCE-C3EA-4F58-BCF3-C5063E4F2724}" presName="spaceRect" presStyleCnt="0"/>
      <dgm:spPr/>
    </dgm:pt>
    <dgm:pt modelId="{5D6CFC92-792C-4074-BACB-1D219AEF944A}" type="pres">
      <dgm:prSet presAssocID="{12F03DCE-C3EA-4F58-BCF3-C5063E4F2724}" presName="parTx" presStyleLbl="revTx" presStyleIdx="2" presStyleCnt="3">
        <dgm:presLayoutVars>
          <dgm:chMax val="0"/>
          <dgm:chPref val="0"/>
        </dgm:presLayoutVars>
      </dgm:prSet>
      <dgm:spPr/>
    </dgm:pt>
  </dgm:ptLst>
  <dgm:cxnLst>
    <dgm:cxn modelId="{41507A0C-C4EF-42FC-834F-2903337E5A40}" type="presOf" srcId="{251DBD74-16A6-4EE9-AAD2-8C92EB3D246B}" destId="{E1503B51-B2F2-4A7E-8042-E896F27F811E}" srcOrd="0" destOrd="0" presId="urn:microsoft.com/office/officeart/2018/2/layout/IconVerticalSolidList"/>
    <dgm:cxn modelId="{E99B7364-B1FA-4602-8476-38A882F311F3}" srcId="{C93FC265-01E1-4117-8D2D-21106A4EA4CE}" destId="{12F03DCE-C3EA-4F58-BCF3-C5063E4F2724}" srcOrd="2" destOrd="0" parTransId="{4FC1D536-0CDF-43F8-8CCB-1C0ABD561627}" sibTransId="{9F09DCA7-34D1-4D2C-8D0D-F8683F542CC4}"/>
    <dgm:cxn modelId="{CF9E1368-40A3-485B-8126-104061A70D0F}" srcId="{C93FC265-01E1-4117-8D2D-21106A4EA4CE}" destId="{98B5E487-1F27-49A0-B0B5-6F1D169BA030}" srcOrd="0" destOrd="0" parTransId="{E2671087-75A5-4799-A4D7-B8819999F3C0}" sibTransId="{9E467B59-8C17-4350-B636-7F4BF64C479B}"/>
    <dgm:cxn modelId="{B20AF67D-EABC-447E-A691-12773DC8038D}" type="presOf" srcId="{98B5E487-1F27-49A0-B0B5-6F1D169BA030}" destId="{4422414B-AF1B-4FF2-A693-DDF1CDB6E8B9}" srcOrd="0" destOrd="0" presId="urn:microsoft.com/office/officeart/2018/2/layout/IconVerticalSolidList"/>
    <dgm:cxn modelId="{6F10F888-9531-48E0-B91C-46281FD2938B}" type="presOf" srcId="{12F03DCE-C3EA-4F58-BCF3-C5063E4F2724}" destId="{5D6CFC92-792C-4074-BACB-1D219AEF944A}" srcOrd="0" destOrd="0" presId="urn:microsoft.com/office/officeart/2018/2/layout/IconVerticalSolidList"/>
    <dgm:cxn modelId="{393D61F3-5487-4BC9-89D8-BF6B6FCC3824}" type="presOf" srcId="{C93FC265-01E1-4117-8D2D-21106A4EA4CE}" destId="{7F2F20DD-6F65-45E9-A2F6-B0D3E362C528}" srcOrd="0" destOrd="0" presId="urn:microsoft.com/office/officeart/2018/2/layout/IconVerticalSolidList"/>
    <dgm:cxn modelId="{7846B9F6-6323-4408-A651-266EED405D49}" srcId="{C93FC265-01E1-4117-8D2D-21106A4EA4CE}" destId="{251DBD74-16A6-4EE9-AAD2-8C92EB3D246B}" srcOrd="1" destOrd="0" parTransId="{4A83A394-5C6D-4F94-BD45-197B79D74958}" sibTransId="{DEB2E042-A881-4067-993A-60F52797EA6A}"/>
    <dgm:cxn modelId="{70AC109B-1B0B-4DC2-A282-F75EBE12566C}" type="presParOf" srcId="{7F2F20DD-6F65-45E9-A2F6-B0D3E362C528}" destId="{3A6E13EB-65A9-447B-9331-83DBFE177B48}" srcOrd="0" destOrd="0" presId="urn:microsoft.com/office/officeart/2018/2/layout/IconVerticalSolidList"/>
    <dgm:cxn modelId="{1C491863-98F7-452B-979E-AE690400C872}" type="presParOf" srcId="{3A6E13EB-65A9-447B-9331-83DBFE177B48}" destId="{881596FD-1654-441D-9A4B-A2CED1BF33E2}" srcOrd="0" destOrd="0" presId="urn:microsoft.com/office/officeart/2018/2/layout/IconVerticalSolidList"/>
    <dgm:cxn modelId="{9531FEFB-D744-4765-B6ED-E5F9E7714426}" type="presParOf" srcId="{3A6E13EB-65A9-447B-9331-83DBFE177B48}" destId="{DC191BB0-2B1C-4EF9-A0FB-357BA37F4A51}" srcOrd="1" destOrd="0" presId="urn:microsoft.com/office/officeart/2018/2/layout/IconVerticalSolidList"/>
    <dgm:cxn modelId="{561E9658-8ABE-4B02-898F-B852F8B07DD8}" type="presParOf" srcId="{3A6E13EB-65A9-447B-9331-83DBFE177B48}" destId="{8D86E8B7-1352-4421-A3BC-DC13B606C1B3}" srcOrd="2" destOrd="0" presId="urn:microsoft.com/office/officeart/2018/2/layout/IconVerticalSolidList"/>
    <dgm:cxn modelId="{C4F51BFC-9815-4F17-AB5D-67F4837CF52F}" type="presParOf" srcId="{3A6E13EB-65A9-447B-9331-83DBFE177B48}" destId="{4422414B-AF1B-4FF2-A693-DDF1CDB6E8B9}" srcOrd="3" destOrd="0" presId="urn:microsoft.com/office/officeart/2018/2/layout/IconVerticalSolidList"/>
    <dgm:cxn modelId="{2E4CC169-95EC-4CC2-8818-5F5AE7AE35A3}" type="presParOf" srcId="{7F2F20DD-6F65-45E9-A2F6-B0D3E362C528}" destId="{AEFCFFD6-2566-4601-BCFA-64C0D14F4472}" srcOrd="1" destOrd="0" presId="urn:microsoft.com/office/officeart/2018/2/layout/IconVerticalSolidList"/>
    <dgm:cxn modelId="{EE831F67-A96A-474A-AF8B-2A0DFE4A8725}" type="presParOf" srcId="{7F2F20DD-6F65-45E9-A2F6-B0D3E362C528}" destId="{524CB6C3-13DA-4C41-AC15-830A022C60CE}" srcOrd="2" destOrd="0" presId="urn:microsoft.com/office/officeart/2018/2/layout/IconVerticalSolidList"/>
    <dgm:cxn modelId="{EBB384AD-AEF4-4B65-AF8A-EC11278EF4E3}" type="presParOf" srcId="{524CB6C3-13DA-4C41-AC15-830A022C60CE}" destId="{2CEA4DB9-4619-4262-B8EB-F2DD90EEE085}" srcOrd="0" destOrd="0" presId="urn:microsoft.com/office/officeart/2018/2/layout/IconVerticalSolidList"/>
    <dgm:cxn modelId="{4938C3B9-CEF5-4981-8438-B7B60A4457A6}" type="presParOf" srcId="{524CB6C3-13DA-4C41-AC15-830A022C60CE}" destId="{50783D86-9667-47AE-AA85-150B5D4C6202}" srcOrd="1" destOrd="0" presId="urn:microsoft.com/office/officeart/2018/2/layout/IconVerticalSolidList"/>
    <dgm:cxn modelId="{1C7AE4AF-03E1-4A79-A797-C67622A1B38A}" type="presParOf" srcId="{524CB6C3-13DA-4C41-AC15-830A022C60CE}" destId="{77CF5093-88B3-4D6A-A995-E8D1314E76FE}" srcOrd="2" destOrd="0" presId="urn:microsoft.com/office/officeart/2018/2/layout/IconVerticalSolidList"/>
    <dgm:cxn modelId="{B8395042-B84C-4BFB-8C43-70AEB3EEE65B}" type="presParOf" srcId="{524CB6C3-13DA-4C41-AC15-830A022C60CE}" destId="{E1503B51-B2F2-4A7E-8042-E896F27F811E}" srcOrd="3" destOrd="0" presId="urn:microsoft.com/office/officeart/2018/2/layout/IconVerticalSolidList"/>
    <dgm:cxn modelId="{700750AB-A1A4-44FE-8645-92BE0179D184}" type="presParOf" srcId="{7F2F20DD-6F65-45E9-A2F6-B0D3E362C528}" destId="{855A261B-6F0D-4D90-A280-415C35780316}" srcOrd="3" destOrd="0" presId="urn:microsoft.com/office/officeart/2018/2/layout/IconVerticalSolidList"/>
    <dgm:cxn modelId="{1B0B971C-8BE7-4DEC-812C-C0D23CBC72BD}" type="presParOf" srcId="{7F2F20DD-6F65-45E9-A2F6-B0D3E362C528}" destId="{0B2A9119-6784-41BF-A5B2-B69EEB28E0A2}" srcOrd="4" destOrd="0" presId="urn:microsoft.com/office/officeart/2018/2/layout/IconVerticalSolidList"/>
    <dgm:cxn modelId="{D4A9EED8-813D-4228-AB37-3291C85F4437}" type="presParOf" srcId="{0B2A9119-6784-41BF-A5B2-B69EEB28E0A2}" destId="{F64CB2FC-5D0F-4741-B12C-262B9B33AF00}" srcOrd="0" destOrd="0" presId="urn:microsoft.com/office/officeart/2018/2/layout/IconVerticalSolidList"/>
    <dgm:cxn modelId="{36833B24-E3DA-41EE-9A83-D3C270713F6D}" type="presParOf" srcId="{0B2A9119-6784-41BF-A5B2-B69EEB28E0A2}" destId="{D1A372E2-8FE6-4334-94B2-CEF3D2D0A73C}" srcOrd="1" destOrd="0" presId="urn:microsoft.com/office/officeart/2018/2/layout/IconVerticalSolidList"/>
    <dgm:cxn modelId="{7A639EB4-5837-4964-90D9-98E12D9461E4}" type="presParOf" srcId="{0B2A9119-6784-41BF-A5B2-B69EEB28E0A2}" destId="{FB36CC10-A914-4F69-81AD-E3B48ED4F311}" srcOrd="2" destOrd="0" presId="urn:microsoft.com/office/officeart/2018/2/layout/IconVerticalSolidList"/>
    <dgm:cxn modelId="{61113004-9E08-464A-AEC0-B271B4187798}" type="presParOf" srcId="{0B2A9119-6784-41BF-A5B2-B69EEB28E0A2}" destId="{5D6CFC92-792C-4074-BACB-1D219AEF944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4604F2E-5538-42A5-916B-D26E8334E02B}"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05E28C2E-9275-47ED-9B40-25F8C78EB486}">
      <dgm:prSet/>
      <dgm:spPr/>
      <dgm:t>
        <a:bodyPr/>
        <a:lstStyle/>
        <a:p>
          <a:pPr>
            <a:lnSpc>
              <a:spcPct val="100000"/>
            </a:lnSpc>
          </a:pPr>
          <a:r>
            <a:rPr lang="en-US"/>
            <a:t>The choice of Gradient Boosting </a:t>
          </a:r>
          <a:r>
            <a:rPr lang="en-US">
              <a:latin typeface="Avenir Next LT Pro"/>
            </a:rPr>
            <a:t>Regressor, Neural </a:t>
          </a:r>
          <a:r>
            <a:rPr lang="en-US"/>
            <a:t>Network</a:t>
          </a:r>
          <a:r>
            <a:rPr lang="en-US">
              <a:latin typeface="Avenir Next LT Pro"/>
            </a:rPr>
            <a:t>, and SVM</a:t>
          </a:r>
          <a:r>
            <a:rPr lang="en-US"/>
            <a:t> is justified by their ability to capture complex patterns in the data and their strong predictive performance, as evidenced by the evaluation metrics.</a:t>
          </a:r>
          <a:r>
            <a:rPr lang="en-US">
              <a:latin typeface="Avenir Next LT Pro"/>
            </a:rPr>
            <a:t> </a:t>
          </a:r>
          <a:endParaRPr lang="en-US"/>
        </a:p>
      </dgm:t>
    </dgm:pt>
    <dgm:pt modelId="{420F5AE3-91B4-4548-A96B-8B44D7715A49}" type="parTrans" cxnId="{C7A32D7E-DFD7-478D-B1E9-F92DA8E0D3A9}">
      <dgm:prSet/>
      <dgm:spPr/>
      <dgm:t>
        <a:bodyPr/>
        <a:lstStyle/>
        <a:p>
          <a:endParaRPr lang="en-US"/>
        </a:p>
      </dgm:t>
    </dgm:pt>
    <dgm:pt modelId="{8A13122D-F921-4FEB-ADCF-AB6199820472}" type="sibTrans" cxnId="{C7A32D7E-DFD7-478D-B1E9-F92DA8E0D3A9}">
      <dgm:prSet/>
      <dgm:spPr/>
      <dgm:t>
        <a:bodyPr/>
        <a:lstStyle/>
        <a:p>
          <a:endParaRPr lang="en-US"/>
        </a:p>
      </dgm:t>
    </dgm:pt>
    <dgm:pt modelId="{DC6A9697-1619-4F2A-9B6B-8C9EB96F983E}">
      <dgm:prSet/>
      <dgm:spPr/>
      <dgm:t>
        <a:bodyPr/>
        <a:lstStyle/>
        <a:p>
          <a:pPr>
            <a:lnSpc>
              <a:spcPct val="100000"/>
            </a:lnSpc>
          </a:pPr>
          <a:r>
            <a:rPr lang="en-US"/>
            <a:t>Moreover, the use of grid search for hyperparameter tuning ensures that the models are optimized for the given dataset.</a:t>
          </a:r>
          <a:r>
            <a:rPr lang="en-US">
              <a:latin typeface="Avenir Next LT Pro"/>
            </a:rPr>
            <a:t> </a:t>
          </a:r>
          <a:endParaRPr lang="en-US"/>
        </a:p>
      </dgm:t>
    </dgm:pt>
    <dgm:pt modelId="{6B502A5E-14DF-4AE7-B35C-27C5AEF48367}" type="parTrans" cxnId="{3037DED4-03E2-4118-81D9-867E67A3EF6D}">
      <dgm:prSet/>
      <dgm:spPr/>
      <dgm:t>
        <a:bodyPr/>
        <a:lstStyle/>
        <a:p>
          <a:endParaRPr lang="en-US"/>
        </a:p>
      </dgm:t>
    </dgm:pt>
    <dgm:pt modelId="{22A6BC23-A884-4EA5-91E6-5FC43B95878A}" type="sibTrans" cxnId="{3037DED4-03E2-4118-81D9-867E67A3EF6D}">
      <dgm:prSet/>
      <dgm:spPr/>
      <dgm:t>
        <a:bodyPr/>
        <a:lstStyle/>
        <a:p>
          <a:endParaRPr lang="en-US"/>
        </a:p>
      </dgm:t>
    </dgm:pt>
    <dgm:pt modelId="{35D77177-A616-4280-908C-B532A1519D2B}">
      <dgm:prSet/>
      <dgm:spPr/>
      <dgm:t>
        <a:bodyPr/>
        <a:lstStyle/>
        <a:p>
          <a:pPr>
            <a:lnSpc>
              <a:spcPct val="100000"/>
            </a:lnSpc>
          </a:pPr>
          <a:r>
            <a:rPr lang="en-US"/>
            <a:t>We also wanted to experiment with the basics of neural networks, and that is why we deliberately included this as one of the models that we wanted to include as predictive models for this.</a:t>
          </a:r>
        </a:p>
      </dgm:t>
    </dgm:pt>
    <dgm:pt modelId="{A941351C-26C0-4599-AD5E-129166084111}" type="parTrans" cxnId="{44C2D01A-E697-432F-870B-4D35DF8DB5FB}">
      <dgm:prSet/>
      <dgm:spPr/>
      <dgm:t>
        <a:bodyPr/>
        <a:lstStyle/>
        <a:p>
          <a:endParaRPr lang="en-US"/>
        </a:p>
      </dgm:t>
    </dgm:pt>
    <dgm:pt modelId="{FCEB5489-27CA-4704-A2CF-33197737610C}" type="sibTrans" cxnId="{44C2D01A-E697-432F-870B-4D35DF8DB5FB}">
      <dgm:prSet/>
      <dgm:spPr/>
      <dgm:t>
        <a:bodyPr/>
        <a:lstStyle/>
        <a:p>
          <a:endParaRPr lang="en-US"/>
        </a:p>
      </dgm:t>
    </dgm:pt>
    <dgm:pt modelId="{6F8D9E26-D2B3-4EB7-AFB6-BE294B521A2F}" type="pres">
      <dgm:prSet presAssocID="{E4604F2E-5538-42A5-916B-D26E8334E02B}" presName="root" presStyleCnt="0">
        <dgm:presLayoutVars>
          <dgm:dir/>
          <dgm:resizeHandles val="exact"/>
        </dgm:presLayoutVars>
      </dgm:prSet>
      <dgm:spPr/>
    </dgm:pt>
    <dgm:pt modelId="{C2F801BB-85DD-47F2-A84F-EA7174DD6409}" type="pres">
      <dgm:prSet presAssocID="{05E28C2E-9275-47ED-9B40-25F8C78EB486}" presName="compNode" presStyleCnt="0"/>
      <dgm:spPr/>
    </dgm:pt>
    <dgm:pt modelId="{8EB86B41-35E3-41C2-9AB4-4ABC3A5AA17E}" type="pres">
      <dgm:prSet presAssocID="{05E28C2E-9275-47ED-9B40-25F8C78EB486}" presName="bgRect" presStyleLbl="bgShp" presStyleIdx="0" presStyleCnt="3"/>
      <dgm:spPr/>
    </dgm:pt>
    <dgm:pt modelId="{4014BDF4-6BB9-49A0-A04D-565041E313F8}" type="pres">
      <dgm:prSet presAssocID="{05E28C2E-9275-47ED-9B40-25F8C78EB48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D206B85-5BCE-4375-A0E6-0FB03EBF5451}" type="pres">
      <dgm:prSet presAssocID="{05E28C2E-9275-47ED-9B40-25F8C78EB486}" presName="spaceRect" presStyleCnt="0"/>
      <dgm:spPr/>
    </dgm:pt>
    <dgm:pt modelId="{5425EAC1-B1D4-43E3-B9CD-4D7329ED32C5}" type="pres">
      <dgm:prSet presAssocID="{05E28C2E-9275-47ED-9B40-25F8C78EB486}" presName="parTx" presStyleLbl="revTx" presStyleIdx="0" presStyleCnt="3">
        <dgm:presLayoutVars>
          <dgm:chMax val="0"/>
          <dgm:chPref val="0"/>
        </dgm:presLayoutVars>
      </dgm:prSet>
      <dgm:spPr/>
    </dgm:pt>
    <dgm:pt modelId="{A16661AC-AF3E-4472-8392-110A39DC4FF3}" type="pres">
      <dgm:prSet presAssocID="{8A13122D-F921-4FEB-ADCF-AB6199820472}" presName="sibTrans" presStyleCnt="0"/>
      <dgm:spPr/>
    </dgm:pt>
    <dgm:pt modelId="{BA0A8552-7B79-49BC-B5B2-E82AA775F3E5}" type="pres">
      <dgm:prSet presAssocID="{DC6A9697-1619-4F2A-9B6B-8C9EB96F983E}" presName="compNode" presStyleCnt="0"/>
      <dgm:spPr/>
    </dgm:pt>
    <dgm:pt modelId="{6417E2AE-C87B-4009-A18C-C666FDED1F6B}" type="pres">
      <dgm:prSet presAssocID="{DC6A9697-1619-4F2A-9B6B-8C9EB96F983E}" presName="bgRect" presStyleLbl="bgShp" presStyleIdx="1" presStyleCnt="3"/>
      <dgm:spPr/>
    </dgm:pt>
    <dgm:pt modelId="{1139A19F-9B7C-4051-BAB7-B463AE951299}" type="pres">
      <dgm:prSet presAssocID="{DC6A9697-1619-4F2A-9B6B-8C9EB96F983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9099385C-40F5-4D4E-818A-04768A40BF3E}" type="pres">
      <dgm:prSet presAssocID="{DC6A9697-1619-4F2A-9B6B-8C9EB96F983E}" presName="spaceRect" presStyleCnt="0"/>
      <dgm:spPr/>
    </dgm:pt>
    <dgm:pt modelId="{4675D11D-4171-4BAE-9A21-084E693176DA}" type="pres">
      <dgm:prSet presAssocID="{DC6A9697-1619-4F2A-9B6B-8C9EB96F983E}" presName="parTx" presStyleLbl="revTx" presStyleIdx="1" presStyleCnt="3">
        <dgm:presLayoutVars>
          <dgm:chMax val="0"/>
          <dgm:chPref val="0"/>
        </dgm:presLayoutVars>
      </dgm:prSet>
      <dgm:spPr/>
    </dgm:pt>
    <dgm:pt modelId="{632BF157-E3F9-4117-85CB-D797D3BA69F2}" type="pres">
      <dgm:prSet presAssocID="{22A6BC23-A884-4EA5-91E6-5FC43B95878A}" presName="sibTrans" presStyleCnt="0"/>
      <dgm:spPr/>
    </dgm:pt>
    <dgm:pt modelId="{35FF8D75-D690-4CC8-B939-9BC4A130CAFC}" type="pres">
      <dgm:prSet presAssocID="{35D77177-A616-4280-908C-B532A1519D2B}" presName="compNode" presStyleCnt="0"/>
      <dgm:spPr/>
    </dgm:pt>
    <dgm:pt modelId="{457168C4-3DE9-4A89-A0D3-E87F32C75F9B}" type="pres">
      <dgm:prSet presAssocID="{35D77177-A616-4280-908C-B532A1519D2B}" presName="bgRect" presStyleLbl="bgShp" presStyleIdx="2" presStyleCnt="3"/>
      <dgm:spPr/>
    </dgm:pt>
    <dgm:pt modelId="{B65F9528-7A20-4DD4-BBB8-7F422325E824}" type="pres">
      <dgm:prSet presAssocID="{35D77177-A616-4280-908C-B532A1519D2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5E711A26-78BA-4134-9342-786AB05A80C0}" type="pres">
      <dgm:prSet presAssocID="{35D77177-A616-4280-908C-B532A1519D2B}" presName="spaceRect" presStyleCnt="0"/>
      <dgm:spPr/>
    </dgm:pt>
    <dgm:pt modelId="{9F77D6AB-56F5-4352-BA25-193EEFF24A71}" type="pres">
      <dgm:prSet presAssocID="{35D77177-A616-4280-908C-B532A1519D2B}" presName="parTx" presStyleLbl="revTx" presStyleIdx="2" presStyleCnt="3">
        <dgm:presLayoutVars>
          <dgm:chMax val="0"/>
          <dgm:chPref val="0"/>
        </dgm:presLayoutVars>
      </dgm:prSet>
      <dgm:spPr/>
    </dgm:pt>
  </dgm:ptLst>
  <dgm:cxnLst>
    <dgm:cxn modelId="{44C2D01A-E697-432F-870B-4D35DF8DB5FB}" srcId="{E4604F2E-5538-42A5-916B-D26E8334E02B}" destId="{35D77177-A616-4280-908C-B532A1519D2B}" srcOrd="2" destOrd="0" parTransId="{A941351C-26C0-4599-AD5E-129166084111}" sibTransId="{FCEB5489-27CA-4704-A2CF-33197737610C}"/>
    <dgm:cxn modelId="{EC7F461E-1DB2-48FB-AE74-CBDA33CFE908}" type="presOf" srcId="{E4604F2E-5538-42A5-916B-D26E8334E02B}" destId="{6F8D9E26-D2B3-4EB7-AFB6-BE294B521A2F}" srcOrd="0" destOrd="0" presId="urn:microsoft.com/office/officeart/2018/2/layout/IconVerticalSolidList"/>
    <dgm:cxn modelId="{98145337-5A8F-4228-A28A-BBAA48F118C3}" type="presOf" srcId="{05E28C2E-9275-47ED-9B40-25F8C78EB486}" destId="{5425EAC1-B1D4-43E3-B9CD-4D7329ED32C5}" srcOrd="0" destOrd="0" presId="urn:microsoft.com/office/officeart/2018/2/layout/IconVerticalSolidList"/>
    <dgm:cxn modelId="{C7A32D7E-DFD7-478D-B1E9-F92DA8E0D3A9}" srcId="{E4604F2E-5538-42A5-916B-D26E8334E02B}" destId="{05E28C2E-9275-47ED-9B40-25F8C78EB486}" srcOrd="0" destOrd="0" parTransId="{420F5AE3-91B4-4548-A96B-8B44D7715A49}" sibTransId="{8A13122D-F921-4FEB-ADCF-AB6199820472}"/>
    <dgm:cxn modelId="{EE36ACD2-DE08-4298-B700-78178661DF0D}" type="presOf" srcId="{DC6A9697-1619-4F2A-9B6B-8C9EB96F983E}" destId="{4675D11D-4171-4BAE-9A21-084E693176DA}" srcOrd="0" destOrd="0" presId="urn:microsoft.com/office/officeart/2018/2/layout/IconVerticalSolidList"/>
    <dgm:cxn modelId="{3037DED4-03E2-4118-81D9-867E67A3EF6D}" srcId="{E4604F2E-5538-42A5-916B-D26E8334E02B}" destId="{DC6A9697-1619-4F2A-9B6B-8C9EB96F983E}" srcOrd="1" destOrd="0" parTransId="{6B502A5E-14DF-4AE7-B35C-27C5AEF48367}" sibTransId="{22A6BC23-A884-4EA5-91E6-5FC43B95878A}"/>
    <dgm:cxn modelId="{F9A184F7-7E6A-46D5-8514-E1725E4B335A}" type="presOf" srcId="{35D77177-A616-4280-908C-B532A1519D2B}" destId="{9F77D6AB-56F5-4352-BA25-193EEFF24A71}" srcOrd="0" destOrd="0" presId="urn:microsoft.com/office/officeart/2018/2/layout/IconVerticalSolidList"/>
    <dgm:cxn modelId="{57129FF0-4335-4DDA-9548-F79272B1FE8F}" type="presParOf" srcId="{6F8D9E26-D2B3-4EB7-AFB6-BE294B521A2F}" destId="{C2F801BB-85DD-47F2-A84F-EA7174DD6409}" srcOrd="0" destOrd="0" presId="urn:microsoft.com/office/officeart/2018/2/layout/IconVerticalSolidList"/>
    <dgm:cxn modelId="{57A143CE-6FDE-4D38-A15E-BA369F7D2292}" type="presParOf" srcId="{C2F801BB-85DD-47F2-A84F-EA7174DD6409}" destId="{8EB86B41-35E3-41C2-9AB4-4ABC3A5AA17E}" srcOrd="0" destOrd="0" presId="urn:microsoft.com/office/officeart/2018/2/layout/IconVerticalSolidList"/>
    <dgm:cxn modelId="{03ABD043-B399-488F-BB90-7FD1784C6DE0}" type="presParOf" srcId="{C2F801BB-85DD-47F2-A84F-EA7174DD6409}" destId="{4014BDF4-6BB9-49A0-A04D-565041E313F8}" srcOrd="1" destOrd="0" presId="urn:microsoft.com/office/officeart/2018/2/layout/IconVerticalSolidList"/>
    <dgm:cxn modelId="{DA89A325-94B6-4D9A-81C0-236EE43C6FF4}" type="presParOf" srcId="{C2F801BB-85DD-47F2-A84F-EA7174DD6409}" destId="{3D206B85-5BCE-4375-A0E6-0FB03EBF5451}" srcOrd="2" destOrd="0" presId="urn:microsoft.com/office/officeart/2018/2/layout/IconVerticalSolidList"/>
    <dgm:cxn modelId="{AC4888F4-1ACC-4552-8940-6D65C375DBB5}" type="presParOf" srcId="{C2F801BB-85DD-47F2-A84F-EA7174DD6409}" destId="{5425EAC1-B1D4-43E3-B9CD-4D7329ED32C5}" srcOrd="3" destOrd="0" presId="urn:microsoft.com/office/officeart/2018/2/layout/IconVerticalSolidList"/>
    <dgm:cxn modelId="{E9BEA037-69CD-4941-99C2-DD9B56CA1D68}" type="presParOf" srcId="{6F8D9E26-D2B3-4EB7-AFB6-BE294B521A2F}" destId="{A16661AC-AF3E-4472-8392-110A39DC4FF3}" srcOrd="1" destOrd="0" presId="urn:microsoft.com/office/officeart/2018/2/layout/IconVerticalSolidList"/>
    <dgm:cxn modelId="{923AE751-56CB-4CD4-A0BF-DCEFD9282313}" type="presParOf" srcId="{6F8D9E26-D2B3-4EB7-AFB6-BE294B521A2F}" destId="{BA0A8552-7B79-49BC-B5B2-E82AA775F3E5}" srcOrd="2" destOrd="0" presId="urn:microsoft.com/office/officeart/2018/2/layout/IconVerticalSolidList"/>
    <dgm:cxn modelId="{6BD1F306-C1C8-42CD-9FC8-B81688F5C325}" type="presParOf" srcId="{BA0A8552-7B79-49BC-B5B2-E82AA775F3E5}" destId="{6417E2AE-C87B-4009-A18C-C666FDED1F6B}" srcOrd="0" destOrd="0" presId="urn:microsoft.com/office/officeart/2018/2/layout/IconVerticalSolidList"/>
    <dgm:cxn modelId="{7A1450C7-6F6F-43C9-B022-C63B7E53437D}" type="presParOf" srcId="{BA0A8552-7B79-49BC-B5B2-E82AA775F3E5}" destId="{1139A19F-9B7C-4051-BAB7-B463AE951299}" srcOrd="1" destOrd="0" presId="urn:microsoft.com/office/officeart/2018/2/layout/IconVerticalSolidList"/>
    <dgm:cxn modelId="{1EC13B0D-D0E3-47B3-8ED9-51982C2FEA65}" type="presParOf" srcId="{BA0A8552-7B79-49BC-B5B2-E82AA775F3E5}" destId="{9099385C-40F5-4D4E-818A-04768A40BF3E}" srcOrd="2" destOrd="0" presId="urn:microsoft.com/office/officeart/2018/2/layout/IconVerticalSolidList"/>
    <dgm:cxn modelId="{FC37CEBD-BE84-4FC7-B675-9C3647FADF57}" type="presParOf" srcId="{BA0A8552-7B79-49BC-B5B2-E82AA775F3E5}" destId="{4675D11D-4171-4BAE-9A21-084E693176DA}" srcOrd="3" destOrd="0" presId="urn:microsoft.com/office/officeart/2018/2/layout/IconVerticalSolidList"/>
    <dgm:cxn modelId="{309A487F-F50B-423D-8EC8-6F3BD936CEF6}" type="presParOf" srcId="{6F8D9E26-D2B3-4EB7-AFB6-BE294B521A2F}" destId="{632BF157-E3F9-4117-85CB-D797D3BA69F2}" srcOrd="3" destOrd="0" presId="urn:microsoft.com/office/officeart/2018/2/layout/IconVerticalSolidList"/>
    <dgm:cxn modelId="{E655F2B3-2E53-4F42-9AA6-07468EAB93EE}" type="presParOf" srcId="{6F8D9E26-D2B3-4EB7-AFB6-BE294B521A2F}" destId="{35FF8D75-D690-4CC8-B939-9BC4A130CAFC}" srcOrd="4" destOrd="0" presId="urn:microsoft.com/office/officeart/2018/2/layout/IconVerticalSolidList"/>
    <dgm:cxn modelId="{9ACE30D3-9259-4788-B57E-12E60B0AA518}" type="presParOf" srcId="{35FF8D75-D690-4CC8-B939-9BC4A130CAFC}" destId="{457168C4-3DE9-4A89-A0D3-E87F32C75F9B}" srcOrd="0" destOrd="0" presId="urn:microsoft.com/office/officeart/2018/2/layout/IconVerticalSolidList"/>
    <dgm:cxn modelId="{1D80A8C6-B908-4EA1-B182-5F15EA9F3975}" type="presParOf" srcId="{35FF8D75-D690-4CC8-B939-9BC4A130CAFC}" destId="{B65F9528-7A20-4DD4-BBB8-7F422325E824}" srcOrd="1" destOrd="0" presId="urn:microsoft.com/office/officeart/2018/2/layout/IconVerticalSolidList"/>
    <dgm:cxn modelId="{D1156E75-470F-43F9-B97F-61C7BDBF8131}" type="presParOf" srcId="{35FF8D75-D690-4CC8-B939-9BC4A130CAFC}" destId="{5E711A26-78BA-4134-9342-786AB05A80C0}" srcOrd="2" destOrd="0" presId="urn:microsoft.com/office/officeart/2018/2/layout/IconVerticalSolidList"/>
    <dgm:cxn modelId="{54D4A38F-F783-42FB-8B5F-E623D50D031A}" type="presParOf" srcId="{35FF8D75-D690-4CC8-B939-9BC4A130CAFC}" destId="{9F77D6AB-56F5-4352-BA25-193EEFF24A7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6487D7-5A83-46EA-A542-9F0D8C2B04C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3755E29-8C23-4995-99E7-C421E8FE24BB}">
      <dgm:prSet/>
      <dgm:spPr/>
      <dgm:t>
        <a:bodyPr/>
        <a:lstStyle/>
        <a:p>
          <a:r>
            <a:rPr lang="en-US"/>
            <a:t>We aim to develop a precise and dependable predictive earthquake model for Japan, a region prone to seismic activity. This model serves to offer advance warnings, ultimately aiding public safety, infrastructure resilience, and disaster management.​</a:t>
          </a:r>
        </a:p>
      </dgm:t>
    </dgm:pt>
    <dgm:pt modelId="{B0FF797E-01CD-4B08-9509-F85D80A2DBAD}" type="parTrans" cxnId="{14143944-FF29-4022-B368-ED0568F9138F}">
      <dgm:prSet/>
      <dgm:spPr/>
      <dgm:t>
        <a:bodyPr/>
        <a:lstStyle/>
        <a:p>
          <a:endParaRPr lang="en-US"/>
        </a:p>
      </dgm:t>
    </dgm:pt>
    <dgm:pt modelId="{F65AC7D5-C12F-4431-93EB-D281FD52386F}" type="sibTrans" cxnId="{14143944-FF29-4022-B368-ED0568F9138F}">
      <dgm:prSet/>
      <dgm:spPr/>
      <dgm:t>
        <a:bodyPr/>
        <a:lstStyle/>
        <a:p>
          <a:endParaRPr lang="en-US"/>
        </a:p>
      </dgm:t>
    </dgm:pt>
    <dgm:pt modelId="{BFE794BF-64D5-442E-A1D5-1D345E15403D}">
      <dgm:prSet/>
      <dgm:spPr/>
      <dgm:t>
        <a:bodyPr/>
        <a:lstStyle/>
        <a:p>
          <a:r>
            <a:rPr lang="en-US"/>
            <a:t>Through historical data collection, feature engineering, and machine learning, our goal is to predict earthquake likelihood and magnitude, followed by rigorous model assessment. ​</a:t>
          </a:r>
        </a:p>
      </dgm:t>
    </dgm:pt>
    <dgm:pt modelId="{C26713DF-4D09-44B0-BD94-9D18124B1D97}" type="parTrans" cxnId="{54D59B49-5FE6-4787-9295-C37FB42EAC75}">
      <dgm:prSet/>
      <dgm:spPr/>
      <dgm:t>
        <a:bodyPr/>
        <a:lstStyle/>
        <a:p>
          <a:endParaRPr lang="en-US"/>
        </a:p>
      </dgm:t>
    </dgm:pt>
    <dgm:pt modelId="{FB8A60CB-6EC6-45E7-96CE-E9A5A363BDE6}" type="sibTrans" cxnId="{54D59B49-5FE6-4787-9295-C37FB42EAC75}">
      <dgm:prSet/>
      <dgm:spPr/>
      <dgm:t>
        <a:bodyPr/>
        <a:lstStyle/>
        <a:p>
          <a:endParaRPr lang="en-US"/>
        </a:p>
      </dgm:t>
    </dgm:pt>
    <dgm:pt modelId="{B032A791-A3F5-4AF3-97B3-CA42A17E81CD}">
      <dgm:prSet/>
      <dgm:spPr/>
      <dgm:t>
        <a:bodyPr/>
        <a:lstStyle/>
        <a:p>
          <a:r>
            <a:rPr lang="en-US"/>
            <a:t>Our deliverables include a predictive model, visualizations, comprehensive documentation, and a presentation summarizing our findings and their implications.</a:t>
          </a:r>
        </a:p>
      </dgm:t>
    </dgm:pt>
    <dgm:pt modelId="{E3F81504-B87D-4DD1-A8C8-E378BB3C560C}" type="parTrans" cxnId="{129E7E81-F852-40C5-BED5-43EE1DDA578B}">
      <dgm:prSet/>
      <dgm:spPr/>
      <dgm:t>
        <a:bodyPr/>
        <a:lstStyle/>
        <a:p>
          <a:endParaRPr lang="en-US"/>
        </a:p>
      </dgm:t>
    </dgm:pt>
    <dgm:pt modelId="{3B83E601-FB4E-409A-9574-BAB90568315D}" type="sibTrans" cxnId="{129E7E81-F852-40C5-BED5-43EE1DDA578B}">
      <dgm:prSet/>
      <dgm:spPr/>
      <dgm:t>
        <a:bodyPr/>
        <a:lstStyle/>
        <a:p>
          <a:endParaRPr lang="en-US"/>
        </a:p>
      </dgm:t>
    </dgm:pt>
    <dgm:pt modelId="{92EA16CC-2D79-43C4-8888-C8412D9DCE05}" type="pres">
      <dgm:prSet presAssocID="{556487D7-5A83-46EA-A542-9F0D8C2B04CE}" presName="linear" presStyleCnt="0">
        <dgm:presLayoutVars>
          <dgm:animLvl val="lvl"/>
          <dgm:resizeHandles val="exact"/>
        </dgm:presLayoutVars>
      </dgm:prSet>
      <dgm:spPr/>
    </dgm:pt>
    <dgm:pt modelId="{04A932AA-9553-48F9-B993-EC8803D24788}" type="pres">
      <dgm:prSet presAssocID="{23755E29-8C23-4995-99E7-C421E8FE24BB}" presName="parentText" presStyleLbl="node1" presStyleIdx="0" presStyleCnt="3">
        <dgm:presLayoutVars>
          <dgm:chMax val="0"/>
          <dgm:bulletEnabled val="1"/>
        </dgm:presLayoutVars>
      </dgm:prSet>
      <dgm:spPr/>
    </dgm:pt>
    <dgm:pt modelId="{66847D6D-185C-4181-87A0-ACDA36A082C1}" type="pres">
      <dgm:prSet presAssocID="{F65AC7D5-C12F-4431-93EB-D281FD52386F}" presName="spacer" presStyleCnt="0"/>
      <dgm:spPr/>
    </dgm:pt>
    <dgm:pt modelId="{5D4BE506-A4ED-4D93-9AA4-17508213A86D}" type="pres">
      <dgm:prSet presAssocID="{BFE794BF-64D5-442E-A1D5-1D345E15403D}" presName="parentText" presStyleLbl="node1" presStyleIdx="1" presStyleCnt="3">
        <dgm:presLayoutVars>
          <dgm:chMax val="0"/>
          <dgm:bulletEnabled val="1"/>
        </dgm:presLayoutVars>
      </dgm:prSet>
      <dgm:spPr/>
    </dgm:pt>
    <dgm:pt modelId="{F0A90D1C-0FD9-4E05-BA96-54437331E23D}" type="pres">
      <dgm:prSet presAssocID="{FB8A60CB-6EC6-45E7-96CE-E9A5A363BDE6}" presName="spacer" presStyleCnt="0"/>
      <dgm:spPr/>
    </dgm:pt>
    <dgm:pt modelId="{D430317E-7346-4999-A990-F2F4E46A47FD}" type="pres">
      <dgm:prSet presAssocID="{B032A791-A3F5-4AF3-97B3-CA42A17E81CD}" presName="parentText" presStyleLbl="node1" presStyleIdx="2" presStyleCnt="3">
        <dgm:presLayoutVars>
          <dgm:chMax val="0"/>
          <dgm:bulletEnabled val="1"/>
        </dgm:presLayoutVars>
      </dgm:prSet>
      <dgm:spPr/>
    </dgm:pt>
  </dgm:ptLst>
  <dgm:cxnLst>
    <dgm:cxn modelId="{E495860B-077C-4594-AF72-4590D73B5EA6}" type="presOf" srcId="{BFE794BF-64D5-442E-A1D5-1D345E15403D}" destId="{5D4BE506-A4ED-4D93-9AA4-17508213A86D}" srcOrd="0" destOrd="0" presId="urn:microsoft.com/office/officeart/2005/8/layout/vList2"/>
    <dgm:cxn modelId="{14143944-FF29-4022-B368-ED0568F9138F}" srcId="{556487D7-5A83-46EA-A542-9F0D8C2B04CE}" destId="{23755E29-8C23-4995-99E7-C421E8FE24BB}" srcOrd="0" destOrd="0" parTransId="{B0FF797E-01CD-4B08-9509-F85D80A2DBAD}" sibTransId="{F65AC7D5-C12F-4431-93EB-D281FD52386F}"/>
    <dgm:cxn modelId="{54D59B49-5FE6-4787-9295-C37FB42EAC75}" srcId="{556487D7-5A83-46EA-A542-9F0D8C2B04CE}" destId="{BFE794BF-64D5-442E-A1D5-1D345E15403D}" srcOrd="1" destOrd="0" parTransId="{C26713DF-4D09-44B0-BD94-9D18124B1D97}" sibTransId="{FB8A60CB-6EC6-45E7-96CE-E9A5A363BDE6}"/>
    <dgm:cxn modelId="{A53D2F70-352E-4ADA-A22B-E1E0FB1FBA10}" type="presOf" srcId="{B032A791-A3F5-4AF3-97B3-CA42A17E81CD}" destId="{D430317E-7346-4999-A990-F2F4E46A47FD}" srcOrd="0" destOrd="0" presId="urn:microsoft.com/office/officeart/2005/8/layout/vList2"/>
    <dgm:cxn modelId="{D8450751-A264-49CE-9D30-0EC5C92C85BE}" type="presOf" srcId="{556487D7-5A83-46EA-A542-9F0D8C2B04CE}" destId="{92EA16CC-2D79-43C4-8888-C8412D9DCE05}" srcOrd="0" destOrd="0" presId="urn:microsoft.com/office/officeart/2005/8/layout/vList2"/>
    <dgm:cxn modelId="{2EFC8754-6134-494B-82BF-53FA26BE0098}" type="presOf" srcId="{23755E29-8C23-4995-99E7-C421E8FE24BB}" destId="{04A932AA-9553-48F9-B993-EC8803D24788}" srcOrd="0" destOrd="0" presId="urn:microsoft.com/office/officeart/2005/8/layout/vList2"/>
    <dgm:cxn modelId="{129E7E81-F852-40C5-BED5-43EE1DDA578B}" srcId="{556487D7-5A83-46EA-A542-9F0D8C2B04CE}" destId="{B032A791-A3F5-4AF3-97B3-CA42A17E81CD}" srcOrd="2" destOrd="0" parTransId="{E3F81504-B87D-4DD1-A8C8-E378BB3C560C}" sibTransId="{3B83E601-FB4E-409A-9574-BAB90568315D}"/>
    <dgm:cxn modelId="{5DC50ED5-A04B-4E4B-B132-08BB3D3574B3}" type="presParOf" srcId="{92EA16CC-2D79-43C4-8888-C8412D9DCE05}" destId="{04A932AA-9553-48F9-B993-EC8803D24788}" srcOrd="0" destOrd="0" presId="urn:microsoft.com/office/officeart/2005/8/layout/vList2"/>
    <dgm:cxn modelId="{A2B13A80-AECB-41B8-B339-F49AF1529D1D}" type="presParOf" srcId="{92EA16CC-2D79-43C4-8888-C8412D9DCE05}" destId="{66847D6D-185C-4181-87A0-ACDA36A082C1}" srcOrd="1" destOrd="0" presId="urn:microsoft.com/office/officeart/2005/8/layout/vList2"/>
    <dgm:cxn modelId="{E5A0EF1B-7437-43F7-8AE2-A0261A610082}" type="presParOf" srcId="{92EA16CC-2D79-43C4-8888-C8412D9DCE05}" destId="{5D4BE506-A4ED-4D93-9AA4-17508213A86D}" srcOrd="2" destOrd="0" presId="urn:microsoft.com/office/officeart/2005/8/layout/vList2"/>
    <dgm:cxn modelId="{9214C691-361D-4A8C-BC44-E68D87FC9677}" type="presParOf" srcId="{92EA16CC-2D79-43C4-8888-C8412D9DCE05}" destId="{F0A90D1C-0FD9-4E05-BA96-54437331E23D}" srcOrd="3" destOrd="0" presId="urn:microsoft.com/office/officeart/2005/8/layout/vList2"/>
    <dgm:cxn modelId="{4F8B102C-644D-443C-8FB9-7C86557BA81D}" type="presParOf" srcId="{92EA16CC-2D79-43C4-8888-C8412D9DCE05}" destId="{D430317E-7346-4999-A990-F2F4E46A47F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83E941-8A3A-43F5-8098-7A7DB620189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6AFF78D-D731-4324-9DE6-6905BC9B48C1}">
      <dgm:prSet/>
      <dgm:spPr/>
      <dgm:t>
        <a:bodyPr/>
        <a:lstStyle/>
        <a:p>
          <a:r>
            <a:rPr lang="en-US"/>
            <a:t>Feature Selection for Modeling:</a:t>
          </a:r>
        </a:p>
      </dgm:t>
    </dgm:pt>
    <dgm:pt modelId="{BFEACEB8-E630-439F-90B5-EE0E75FD1CFA}" type="parTrans" cxnId="{DDA4037D-90C8-4012-9D15-EB96CCBA6FE7}">
      <dgm:prSet/>
      <dgm:spPr/>
      <dgm:t>
        <a:bodyPr/>
        <a:lstStyle/>
        <a:p>
          <a:endParaRPr lang="en-US"/>
        </a:p>
      </dgm:t>
    </dgm:pt>
    <dgm:pt modelId="{59E6BEE7-1A42-420D-A11E-BBBCDCFDDF7C}" type="sibTrans" cxnId="{DDA4037D-90C8-4012-9D15-EB96CCBA6FE7}">
      <dgm:prSet/>
      <dgm:spPr/>
      <dgm:t>
        <a:bodyPr/>
        <a:lstStyle/>
        <a:p>
          <a:endParaRPr lang="en-US"/>
        </a:p>
      </dgm:t>
    </dgm:pt>
    <dgm:pt modelId="{F026BC9A-6171-4987-9D86-13A4E04980F9}">
      <dgm:prSet/>
      <dgm:spPr/>
      <dgm:t>
        <a:bodyPr/>
        <a:lstStyle/>
        <a:p>
          <a:r>
            <a:rPr lang="en-US"/>
            <a:t>Geographical Coordinates: Latitude and Longitude.</a:t>
          </a:r>
        </a:p>
      </dgm:t>
    </dgm:pt>
    <dgm:pt modelId="{911D3167-B4EA-49A4-AE8C-712A164D9A91}" type="parTrans" cxnId="{2B9BD14C-5444-4E97-A844-F5A38CE16582}">
      <dgm:prSet/>
      <dgm:spPr/>
      <dgm:t>
        <a:bodyPr/>
        <a:lstStyle/>
        <a:p>
          <a:endParaRPr lang="en-US"/>
        </a:p>
      </dgm:t>
    </dgm:pt>
    <dgm:pt modelId="{4702C7B3-057E-43AC-9073-3BBE2B658141}" type="sibTrans" cxnId="{2B9BD14C-5444-4E97-A844-F5A38CE16582}">
      <dgm:prSet/>
      <dgm:spPr/>
      <dgm:t>
        <a:bodyPr/>
        <a:lstStyle/>
        <a:p>
          <a:endParaRPr lang="en-US"/>
        </a:p>
      </dgm:t>
    </dgm:pt>
    <dgm:pt modelId="{76ACC85C-4087-4D77-BF6C-C36585E32BFD}">
      <dgm:prSet/>
      <dgm:spPr/>
      <dgm:t>
        <a:bodyPr/>
        <a:lstStyle/>
        <a:p>
          <a:r>
            <a:rPr lang="en-US"/>
            <a:t>Temporal Factors: Time of Occurrence (preprocessed into timestamp).</a:t>
          </a:r>
        </a:p>
      </dgm:t>
    </dgm:pt>
    <dgm:pt modelId="{7DFF69DC-1F95-48F7-8CAD-E783C7DB1E43}" type="parTrans" cxnId="{BBC33CE9-EEEC-4922-8343-F96731D0C699}">
      <dgm:prSet/>
      <dgm:spPr/>
      <dgm:t>
        <a:bodyPr/>
        <a:lstStyle/>
        <a:p>
          <a:endParaRPr lang="en-US"/>
        </a:p>
      </dgm:t>
    </dgm:pt>
    <dgm:pt modelId="{779ECDB3-0FF6-4204-9CF5-AC751A095B4D}" type="sibTrans" cxnId="{BBC33CE9-EEEC-4922-8343-F96731D0C699}">
      <dgm:prSet/>
      <dgm:spPr/>
      <dgm:t>
        <a:bodyPr/>
        <a:lstStyle/>
        <a:p>
          <a:endParaRPr lang="en-US"/>
        </a:p>
      </dgm:t>
    </dgm:pt>
    <dgm:pt modelId="{79CAA454-D36E-4313-A55B-B931F81DC24D}">
      <dgm:prSet/>
      <dgm:spPr/>
      <dgm:t>
        <a:bodyPr/>
        <a:lstStyle/>
        <a:p>
          <a:r>
            <a:rPr lang="en-US"/>
            <a:t>Depth of the Earthquake.</a:t>
          </a:r>
        </a:p>
      </dgm:t>
    </dgm:pt>
    <dgm:pt modelId="{D05D47FA-BFB7-4EC3-ACED-0408DB4BD764}" type="parTrans" cxnId="{3BAE18E2-0E87-464A-B6C6-56AC2415CC55}">
      <dgm:prSet/>
      <dgm:spPr/>
      <dgm:t>
        <a:bodyPr/>
        <a:lstStyle/>
        <a:p>
          <a:endParaRPr lang="en-US"/>
        </a:p>
      </dgm:t>
    </dgm:pt>
    <dgm:pt modelId="{AE5641DA-DBE5-4A16-A8D5-F416B6546051}" type="sibTrans" cxnId="{3BAE18E2-0E87-464A-B6C6-56AC2415CC55}">
      <dgm:prSet/>
      <dgm:spPr/>
      <dgm:t>
        <a:bodyPr/>
        <a:lstStyle/>
        <a:p>
          <a:endParaRPr lang="en-US"/>
        </a:p>
      </dgm:t>
    </dgm:pt>
    <dgm:pt modelId="{C2D70F5F-13DF-4F84-88B5-FD8177B8E0D4}">
      <dgm:prSet/>
      <dgm:spPr/>
      <dgm:t>
        <a:bodyPr/>
        <a:lstStyle/>
        <a:p>
          <a:r>
            <a:rPr lang="en-US"/>
            <a:t>Seismic Energy Released.</a:t>
          </a:r>
        </a:p>
      </dgm:t>
    </dgm:pt>
    <dgm:pt modelId="{6E4F5DA3-81F9-4E2D-93BA-42289E8A3FC2}" type="parTrans" cxnId="{66E6C271-412F-44FB-8D31-53596E531F61}">
      <dgm:prSet/>
      <dgm:spPr/>
      <dgm:t>
        <a:bodyPr/>
        <a:lstStyle/>
        <a:p>
          <a:endParaRPr lang="en-US"/>
        </a:p>
      </dgm:t>
    </dgm:pt>
    <dgm:pt modelId="{47D622AE-071D-4B1A-8267-90ECBCDB8F8B}" type="sibTrans" cxnId="{66E6C271-412F-44FB-8D31-53596E531F61}">
      <dgm:prSet/>
      <dgm:spPr/>
      <dgm:t>
        <a:bodyPr/>
        <a:lstStyle/>
        <a:p>
          <a:endParaRPr lang="en-US"/>
        </a:p>
      </dgm:t>
    </dgm:pt>
    <dgm:pt modelId="{7E1A9451-850A-468E-9DE5-C3C703D98739}">
      <dgm:prSet/>
      <dgm:spPr/>
      <dgm:t>
        <a:bodyPr/>
        <a:lstStyle/>
        <a:p>
          <a:r>
            <a:rPr lang="en-US"/>
            <a:t>Importance of Features:</a:t>
          </a:r>
        </a:p>
      </dgm:t>
    </dgm:pt>
    <dgm:pt modelId="{5AA3F603-E0F7-4660-8E7A-A6547C85CB15}" type="parTrans" cxnId="{D36EF658-F176-44E0-9BF8-B8AF0435E82A}">
      <dgm:prSet/>
      <dgm:spPr/>
      <dgm:t>
        <a:bodyPr/>
        <a:lstStyle/>
        <a:p>
          <a:endParaRPr lang="en-US"/>
        </a:p>
      </dgm:t>
    </dgm:pt>
    <dgm:pt modelId="{0D46BF9A-2CB6-41A5-8A8A-7B76B169A51A}" type="sibTrans" cxnId="{D36EF658-F176-44E0-9BF8-B8AF0435E82A}">
      <dgm:prSet/>
      <dgm:spPr/>
      <dgm:t>
        <a:bodyPr/>
        <a:lstStyle/>
        <a:p>
          <a:endParaRPr lang="en-US"/>
        </a:p>
      </dgm:t>
    </dgm:pt>
    <dgm:pt modelId="{398B8F19-03C7-44EF-BEFF-F19D420FFDF2}">
      <dgm:prSet/>
      <dgm:spPr/>
      <dgm:t>
        <a:bodyPr/>
        <a:lstStyle/>
        <a:p>
          <a:r>
            <a:rPr lang="en-US"/>
            <a:t>These features are crucial for understanding the complex dynamics of seismic events.</a:t>
          </a:r>
        </a:p>
      </dgm:t>
    </dgm:pt>
    <dgm:pt modelId="{080679FF-EDD8-4CDE-A6AD-3B7AE16BEFA5}" type="parTrans" cxnId="{F67E7406-7757-4251-83D1-C60544DF6C01}">
      <dgm:prSet/>
      <dgm:spPr/>
      <dgm:t>
        <a:bodyPr/>
        <a:lstStyle/>
        <a:p>
          <a:endParaRPr lang="en-US"/>
        </a:p>
      </dgm:t>
    </dgm:pt>
    <dgm:pt modelId="{CA7FA073-12A9-441B-A7D9-477A59BD9709}" type="sibTrans" cxnId="{F67E7406-7757-4251-83D1-C60544DF6C01}">
      <dgm:prSet/>
      <dgm:spPr/>
      <dgm:t>
        <a:bodyPr/>
        <a:lstStyle/>
        <a:p>
          <a:endParaRPr lang="en-US"/>
        </a:p>
      </dgm:t>
    </dgm:pt>
    <dgm:pt modelId="{EF53F13E-21E5-40B8-8E12-E7B380285BF8}">
      <dgm:prSet/>
      <dgm:spPr/>
      <dgm:t>
        <a:bodyPr/>
        <a:lstStyle/>
        <a:p>
          <a:r>
            <a:rPr lang="en-US"/>
            <a:t>They serve as essential inputs for building predictive models to estimate earthquake magnitude accurately.</a:t>
          </a:r>
        </a:p>
      </dgm:t>
    </dgm:pt>
    <dgm:pt modelId="{D737B28C-7890-4406-97C4-6A4389B03E12}" type="parTrans" cxnId="{2D7B1113-97B6-4DA7-B849-F6225A35EF4A}">
      <dgm:prSet/>
      <dgm:spPr/>
      <dgm:t>
        <a:bodyPr/>
        <a:lstStyle/>
        <a:p>
          <a:endParaRPr lang="en-US"/>
        </a:p>
      </dgm:t>
    </dgm:pt>
    <dgm:pt modelId="{C647FDB9-C3BE-4611-B66B-7E1433D38994}" type="sibTrans" cxnId="{2D7B1113-97B6-4DA7-B849-F6225A35EF4A}">
      <dgm:prSet/>
      <dgm:spPr/>
      <dgm:t>
        <a:bodyPr/>
        <a:lstStyle/>
        <a:p>
          <a:endParaRPr lang="en-US"/>
        </a:p>
      </dgm:t>
    </dgm:pt>
    <dgm:pt modelId="{3321BB74-54BF-419D-B822-D00CED4E9927}" type="pres">
      <dgm:prSet presAssocID="{DD83E941-8A3A-43F5-8098-7A7DB6201890}" presName="linear" presStyleCnt="0">
        <dgm:presLayoutVars>
          <dgm:animLvl val="lvl"/>
          <dgm:resizeHandles val="exact"/>
        </dgm:presLayoutVars>
      </dgm:prSet>
      <dgm:spPr/>
    </dgm:pt>
    <dgm:pt modelId="{44063867-1C45-4F17-8655-2628937AAB3D}" type="pres">
      <dgm:prSet presAssocID="{16AFF78D-D731-4324-9DE6-6905BC9B48C1}" presName="parentText" presStyleLbl="node1" presStyleIdx="0" presStyleCnt="2">
        <dgm:presLayoutVars>
          <dgm:chMax val="0"/>
          <dgm:bulletEnabled val="1"/>
        </dgm:presLayoutVars>
      </dgm:prSet>
      <dgm:spPr/>
    </dgm:pt>
    <dgm:pt modelId="{DE31AFE8-7A89-450F-9899-0E0EB1843DAD}" type="pres">
      <dgm:prSet presAssocID="{16AFF78D-D731-4324-9DE6-6905BC9B48C1}" presName="childText" presStyleLbl="revTx" presStyleIdx="0" presStyleCnt="2">
        <dgm:presLayoutVars>
          <dgm:bulletEnabled val="1"/>
        </dgm:presLayoutVars>
      </dgm:prSet>
      <dgm:spPr/>
    </dgm:pt>
    <dgm:pt modelId="{C31ABAE5-A753-4B65-A518-BDB98C84E8AF}" type="pres">
      <dgm:prSet presAssocID="{7E1A9451-850A-468E-9DE5-C3C703D98739}" presName="parentText" presStyleLbl="node1" presStyleIdx="1" presStyleCnt="2">
        <dgm:presLayoutVars>
          <dgm:chMax val="0"/>
          <dgm:bulletEnabled val="1"/>
        </dgm:presLayoutVars>
      </dgm:prSet>
      <dgm:spPr/>
    </dgm:pt>
    <dgm:pt modelId="{D95DB22F-F5B6-4DAF-809E-A3D81811BFB8}" type="pres">
      <dgm:prSet presAssocID="{7E1A9451-850A-468E-9DE5-C3C703D98739}" presName="childText" presStyleLbl="revTx" presStyleIdx="1" presStyleCnt="2">
        <dgm:presLayoutVars>
          <dgm:bulletEnabled val="1"/>
        </dgm:presLayoutVars>
      </dgm:prSet>
      <dgm:spPr/>
    </dgm:pt>
  </dgm:ptLst>
  <dgm:cxnLst>
    <dgm:cxn modelId="{F67E7406-7757-4251-83D1-C60544DF6C01}" srcId="{7E1A9451-850A-468E-9DE5-C3C703D98739}" destId="{398B8F19-03C7-44EF-BEFF-F19D420FFDF2}" srcOrd="0" destOrd="0" parTransId="{080679FF-EDD8-4CDE-A6AD-3B7AE16BEFA5}" sibTransId="{CA7FA073-12A9-441B-A7D9-477A59BD9709}"/>
    <dgm:cxn modelId="{2D7B1113-97B6-4DA7-B849-F6225A35EF4A}" srcId="{7E1A9451-850A-468E-9DE5-C3C703D98739}" destId="{EF53F13E-21E5-40B8-8E12-E7B380285BF8}" srcOrd="1" destOrd="0" parTransId="{D737B28C-7890-4406-97C4-6A4389B03E12}" sibTransId="{C647FDB9-C3BE-4611-B66B-7E1433D38994}"/>
    <dgm:cxn modelId="{79231B2D-63DC-4BB7-8EE0-2660ACA7E96B}" type="presOf" srcId="{DD83E941-8A3A-43F5-8098-7A7DB6201890}" destId="{3321BB74-54BF-419D-B822-D00CED4E9927}" srcOrd="0" destOrd="0" presId="urn:microsoft.com/office/officeart/2005/8/layout/vList2"/>
    <dgm:cxn modelId="{27339E32-4789-4644-BD93-C873843EEC74}" type="presOf" srcId="{F026BC9A-6171-4987-9D86-13A4E04980F9}" destId="{DE31AFE8-7A89-450F-9899-0E0EB1843DAD}" srcOrd="0" destOrd="0" presId="urn:microsoft.com/office/officeart/2005/8/layout/vList2"/>
    <dgm:cxn modelId="{2B9BD14C-5444-4E97-A844-F5A38CE16582}" srcId="{16AFF78D-D731-4324-9DE6-6905BC9B48C1}" destId="{F026BC9A-6171-4987-9D86-13A4E04980F9}" srcOrd="0" destOrd="0" parTransId="{911D3167-B4EA-49A4-AE8C-712A164D9A91}" sibTransId="{4702C7B3-057E-43AC-9073-3BBE2B658141}"/>
    <dgm:cxn modelId="{66E6C271-412F-44FB-8D31-53596E531F61}" srcId="{16AFF78D-D731-4324-9DE6-6905BC9B48C1}" destId="{C2D70F5F-13DF-4F84-88B5-FD8177B8E0D4}" srcOrd="3" destOrd="0" parTransId="{6E4F5DA3-81F9-4E2D-93BA-42289E8A3FC2}" sibTransId="{47D622AE-071D-4B1A-8267-90ECBCDB8F8B}"/>
    <dgm:cxn modelId="{D36EF658-F176-44E0-9BF8-B8AF0435E82A}" srcId="{DD83E941-8A3A-43F5-8098-7A7DB6201890}" destId="{7E1A9451-850A-468E-9DE5-C3C703D98739}" srcOrd="1" destOrd="0" parTransId="{5AA3F603-E0F7-4660-8E7A-A6547C85CB15}" sibTransId="{0D46BF9A-2CB6-41A5-8A8A-7B76B169A51A}"/>
    <dgm:cxn modelId="{DDA4037D-90C8-4012-9D15-EB96CCBA6FE7}" srcId="{DD83E941-8A3A-43F5-8098-7A7DB6201890}" destId="{16AFF78D-D731-4324-9DE6-6905BC9B48C1}" srcOrd="0" destOrd="0" parTransId="{BFEACEB8-E630-439F-90B5-EE0E75FD1CFA}" sibTransId="{59E6BEE7-1A42-420D-A11E-BBBCDCFDDF7C}"/>
    <dgm:cxn modelId="{B806F08D-ECC4-4886-B918-17BDAE8D7E9C}" type="presOf" srcId="{EF53F13E-21E5-40B8-8E12-E7B380285BF8}" destId="{D95DB22F-F5B6-4DAF-809E-A3D81811BFB8}" srcOrd="0" destOrd="1" presId="urn:microsoft.com/office/officeart/2005/8/layout/vList2"/>
    <dgm:cxn modelId="{DBD8AC8F-278C-4F4B-BB74-337BFE5B45DC}" type="presOf" srcId="{C2D70F5F-13DF-4F84-88B5-FD8177B8E0D4}" destId="{DE31AFE8-7A89-450F-9899-0E0EB1843DAD}" srcOrd="0" destOrd="3" presId="urn:microsoft.com/office/officeart/2005/8/layout/vList2"/>
    <dgm:cxn modelId="{27D8F9A3-E0BC-4A84-AD76-B1D4BE495F5A}" type="presOf" srcId="{16AFF78D-D731-4324-9DE6-6905BC9B48C1}" destId="{44063867-1C45-4F17-8655-2628937AAB3D}" srcOrd="0" destOrd="0" presId="urn:microsoft.com/office/officeart/2005/8/layout/vList2"/>
    <dgm:cxn modelId="{910561AE-918C-4E5A-BD67-0A6EE340905E}" type="presOf" srcId="{7E1A9451-850A-468E-9DE5-C3C703D98739}" destId="{C31ABAE5-A753-4B65-A518-BDB98C84E8AF}" srcOrd="0" destOrd="0" presId="urn:microsoft.com/office/officeart/2005/8/layout/vList2"/>
    <dgm:cxn modelId="{C3EF6BC4-4876-496B-AB59-D52E081BB831}" type="presOf" srcId="{79CAA454-D36E-4313-A55B-B931F81DC24D}" destId="{DE31AFE8-7A89-450F-9899-0E0EB1843DAD}" srcOrd="0" destOrd="2" presId="urn:microsoft.com/office/officeart/2005/8/layout/vList2"/>
    <dgm:cxn modelId="{509FE6CA-2700-4C16-9F18-9288F25982A6}" type="presOf" srcId="{76ACC85C-4087-4D77-BF6C-C36585E32BFD}" destId="{DE31AFE8-7A89-450F-9899-0E0EB1843DAD}" srcOrd="0" destOrd="1" presId="urn:microsoft.com/office/officeart/2005/8/layout/vList2"/>
    <dgm:cxn modelId="{3BAE18E2-0E87-464A-B6C6-56AC2415CC55}" srcId="{16AFF78D-D731-4324-9DE6-6905BC9B48C1}" destId="{79CAA454-D36E-4313-A55B-B931F81DC24D}" srcOrd="2" destOrd="0" parTransId="{D05D47FA-BFB7-4EC3-ACED-0408DB4BD764}" sibTransId="{AE5641DA-DBE5-4A16-A8D5-F416B6546051}"/>
    <dgm:cxn modelId="{BBC33CE9-EEEC-4922-8343-F96731D0C699}" srcId="{16AFF78D-D731-4324-9DE6-6905BC9B48C1}" destId="{76ACC85C-4087-4D77-BF6C-C36585E32BFD}" srcOrd="1" destOrd="0" parTransId="{7DFF69DC-1F95-48F7-8CAD-E783C7DB1E43}" sibTransId="{779ECDB3-0FF6-4204-9CF5-AC751A095B4D}"/>
    <dgm:cxn modelId="{11BA30EE-0803-41B5-B607-AF643C452407}" type="presOf" srcId="{398B8F19-03C7-44EF-BEFF-F19D420FFDF2}" destId="{D95DB22F-F5B6-4DAF-809E-A3D81811BFB8}" srcOrd="0" destOrd="0" presId="urn:microsoft.com/office/officeart/2005/8/layout/vList2"/>
    <dgm:cxn modelId="{172BC2F0-AD8E-4F93-9357-5499362CBF7F}" type="presParOf" srcId="{3321BB74-54BF-419D-B822-D00CED4E9927}" destId="{44063867-1C45-4F17-8655-2628937AAB3D}" srcOrd="0" destOrd="0" presId="urn:microsoft.com/office/officeart/2005/8/layout/vList2"/>
    <dgm:cxn modelId="{3B3F4C7D-E578-422B-9821-B415BBD5E998}" type="presParOf" srcId="{3321BB74-54BF-419D-B822-D00CED4E9927}" destId="{DE31AFE8-7A89-450F-9899-0E0EB1843DAD}" srcOrd="1" destOrd="0" presId="urn:microsoft.com/office/officeart/2005/8/layout/vList2"/>
    <dgm:cxn modelId="{E101EE5D-C37D-45A5-A96C-3EB4B25DC6E3}" type="presParOf" srcId="{3321BB74-54BF-419D-B822-D00CED4E9927}" destId="{C31ABAE5-A753-4B65-A518-BDB98C84E8AF}" srcOrd="2" destOrd="0" presId="urn:microsoft.com/office/officeart/2005/8/layout/vList2"/>
    <dgm:cxn modelId="{88019C73-7A61-4879-BF04-E2E774199459}" type="presParOf" srcId="{3321BB74-54BF-419D-B822-D00CED4E9927}" destId="{D95DB22F-F5B6-4DAF-809E-A3D81811BFB8}"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3672C2-6956-4CF0-B7B5-37EA0C8C968E}" type="doc">
      <dgm:prSet loTypeId="urn:microsoft.com/office/officeart/2005/8/layout/list1" loCatId="list" qsTypeId="urn:microsoft.com/office/officeart/2005/8/quickstyle/simple1" qsCatId="simple" csTypeId="urn:microsoft.com/office/officeart/2005/8/colors/accent6_2" csCatId="accent6"/>
      <dgm:spPr/>
      <dgm:t>
        <a:bodyPr/>
        <a:lstStyle/>
        <a:p>
          <a:endParaRPr lang="en-US"/>
        </a:p>
      </dgm:t>
    </dgm:pt>
    <dgm:pt modelId="{B046F5AE-8405-4055-8B39-C210B4EE711B}">
      <dgm:prSet/>
      <dgm:spPr/>
      <dgm:t>
        <a:bodyPr/>
        <a:lstStyle/>
        <a:p>
          <a:r>
            <a:rPr lang="en-US" b="0" i="0"/>
            <a:t>Tabular Format:</a:t>
          </a:r>
          <a:endParaRPr lang="en-US"/>
        </a:p>
      </dgm:t>
    </dgm:pt>
    <dgm:pt modelId="{E7C3188A-D648-41E2-AA2C-9E6607B609D6}" type="parTrans" cxnId="{2394D2D5-15EE-48C7-8D97-DDB615CB63B6}">
      <dgm:prSet/>
      <dgm:spPr/>
      <dgm:t>
        <a:bodyPr/>
        <a:lstStyle/>
        <a:p>
          <a:endParaRPr lang="en-US"/>
        </a:p>
      </dgm:t>
    </dgm:pt>
    <dgm:pt modelId="{9AC92F8A-CFB2-4547-80FD-A0BA6FED9AC0}" type="sibTrans" cxnId="{2394D2D5-15EE-48C7-8D97-DDB615CB63B6}">
      <dgm:prSet/>
      <dgm:spPr/>
      <dgm:t>
        <a:bodyPr/>
        <a:lstStyle/>
        <a:p>
          <a:endParaRPr lang="en-US"/>
        </a:p>
      </dgm:t>
    </dgm:pt>
    <dgm:pt modelId="{FA7264FA-7C51-4EE7-A2BF-E1948618DC04}">
      <dgm:prSet/>
      <dgm:spPr/>
      <dgm:t>
        <a:bodyPr/>
        <a:lstStyle/>
        <a:p>
          <a:r>
            <a:rPr lang="en-US" b="0" i="0"/>
            <a:t>Data organized in rows and columns for structured analysis.</a:t>
          </a:r>
          <a:endParaRPr lang="en-US"/>
        </a:p>
      </dgm:t>
    </dgm:pt>
    <dgm:pt modelId="{15301E79-3F60-4D63-9D75-16BD24F413BE}" type="parTrans" cxnId="{DEE19D43-7B80-4A96-AB1C-64D3BE431EE8}">
      <dgm:prSet/>
      <dgm:spPr/>
      <dgm:t>
        <a:bodyPr/>
        <a:lstStyle/>
        <a:p>
          <a:endParaRPr lang="en-US"/>
        </a:p>
      </dgm:t>
    </dgm:pt>
    <dgm:pt modelId="{9C10A7C3-9D09-4925-9D44-A8DD65E77CE9}" type="sibTrans" cxnId="{DEE19D43-7B80-4A96-AB1C-64D3BE431EE8}">
      <dgm:prSet/>
      <dgm:spPr/>
      <dgm:t>
        <a:bodyPr/>
        <a:lstStyle/>
        <a:p>
          <a:endParaRPr lang="en-US"/>
        </a:p>
      </dgm:t>
    </dgm:pt>
    <dgm:pt modelId="{41DE6BD0-E21D-4C12-A52A-16B4C11E7BE2}">
      <dgm:prSet/>
      <dgm:spPr/>
      <dgm:t>
        <a:bodyPr/>
        <a:lstStyle/>
        <a:p>
          <a:r>
            <a:rPr lang="en-US" b="0" i="0"/>
            <a:t>Data Dictionary:</a:t>
          </a:r>
          <a:endParaRPr lang="en-US"/>
        </a:p>
      </dgm:t>
    </dgm:pt>
    <dgm:pt modelId="{CB93ADB5-2B03-4968-9DCA-B3625F003E25}" type="parTrans" cxnId="{F8394FA6-370B-40C4-942D-D060FE7CA08A}">
      <dgm:prSet/>
      <dgm:spPr/>
      <dgm:t>
        <a:bodyPr/>
        <a:lstStyle/>
        <a:p>
          <a:endParaRPr lang="en-US"/>
        </a:p>
      </dgm:t>
    </dgm:pt>
    <dgm:pt modelId="{7FDF3CED-2186-40C1-AB5F-C25B68E839B3}" type="sibTrans" cxnId="{F8394FA6-370B-40C4-942D-D060FE7CA08A}">
      <dgm:prSet/>
      <dgm:spPr/>
      <dgm:t>
        <a:bodyPr/>
        <a:lstStyle/>
        <a:p>
          <a:endParaRPr lang="en-US"/>
        </a:p>
      </dgm:t>
    </dgm:pt>
    <dgm:pt modelId="{F46B8390-7F7F-44B9-9DD5-C93583B8B384}">
      <dgm:prSet/>
      <dgm:spPr/>
      <dgm:t>
        <a:bodyPr/>
        <a:lstStyle/>
        <a:p>
          <a:r>
            <a:rPr lang="en-US" b="0" i="0"/>
            <a:t>Numerical Columns: Latitude, Longitude, Depth, Magnitude, etc.</a:t>
          </a:r>
          <a:endParaRPr lang="en-US"/>
        </a:p>
      </dgm:t>
    </dgm:pt>
    <dgm:pt modelId="{0B4481C3-5D94-46D1-88DE-D57B6CA52FB1}" type="parTrans" cxnId="{594FF18C-7F49-46F7-923B-1E9B6CADCE47}">
      <dgm:prSet/>
      <dgm:spPr/>
      <dgm:t>
        <a:bodyPr/>
        <a:lstStyle/>
        <a:p>
          <a:endParaRPr lang="en-US"/>
        </a:p>
      </dgm:t>
    </dgm:pt>
    <dgm:pt modelId="{6F98B2E9-C593-4D1C-B693-7A10AEA7E2DA}" type="sibTrans" cxnId="{594FF18C-7F49-46F7-923B-1E9B6CADCE47}">
      <dgm:prSet/>
      <dgm:spPr/>
      <dgm:t>
        <a:bodyPr/>
        <a:lstStyle/>
        <a:p>
          <a:endParaRPr lang="en-US"/>
        </a:p>
      </dgm:t>
    </dgm:pt>
    <dgm:pt modelId="{812F0FC5-CEB8-44E2-8C71-5D241B71E59D}">
      <dgm:prSet/>
      <dgm:spPr/>
      <dgm:t>
        <a:bodyPr/>
        <a:lstStyle/>
        <a:p>
          <a:r>
            <a:rPr lang="en-US" b="0" i="0"/>
            <a:t>Non-numerical Columns: Time, </a:t>
          </a:r>
          <a:r>
            <a:rPr lang="en-US" b="0" i="0" err="1"/>
            <a:t>Magtype</a:t>
          </a:r>
          <a:r>
            <a:rPr lang="en-US" b="0" i="0"/>
            <a:t>, Net, Place, etc.</a:t>
          </a:r>
          <a:endParaRPr lang="en-US"/>
        </a:p>
      </dgm:t>
    </dgm:pt>
    <dgm:pt modelId="{DCB1F118-E23B-4E83-A485-942ECA389DEC}" type="parTrans" cxnId="{2D480C05-BA1F-402B-82A2-24CC1901EB0E}">
      <dgm:prSet/>
      <dgm:spPr/>
      <dgm:t>
        <a:bodyPr/>
        <a:lstStyle/>
        <a:p>
          <a:endParaRPr lang="en-US"/>
        </a:p>
      </dgm:t>
    </dgm:pt>
    <dgm:pt modelId="{56EA2626-713C-4A3E-841D-8C89308113AD}" type="sibTrans" cxnId="{2D480C05-BA1F-402B-82A2-24CC1901EB0E}">
      <dgm:prSet/>
      <dgm:spPr/>
      <dgm:t>
        <a:bodyPr/>
        <a:lstStyle/>
        <a:p>
          <a:endParaRPr lang="en-US"/>
        </a:p>
      </dgm:t>
    </dgm:pt>
    <dgm:pt modelId="{2F1ADE02-94B3-4D0F-B813-43857566E95F}">
      <dgm:prSet/>
      <dgm:spPr/>
      <dgm:t>
        <a:bodyPr/>
        <a:lstStyle/>
        <a:p>
          <a:r>
            <a:rPr lang="en-US" b="0" i="0"/>
            <a:t>Summary Statistics:</a:t>
          </a:r>
          <a:endParaRPr lang="en-US"/>
        </a:p>
      </dgm:t>
    </dgm:pt>
    <dgm:pt modelId="{99E42C22-A719-40A9-9356-D04DE7206C01}" type="parTrans" cxnId="{1AB70079-2C93-4B2F-9556-0A24F1077FD4}">
      <dgm:prSet/>
      <dgm:spPr/>
      <dgm:t>
        <a:bodyPr/>
        <a:lstStyle/>
        <a:p>
          <a:endParaRPr lang="en-US"/>
        </a:p>
      </dgm:t>
    </dgm:pt>
    <dgm:pt modelId="{9C859707-6878-4F74-B1D7-2492924BF278}" type="sibTrans" cxnId="{1AB70079-2C93-4B2F-9556-0A24F1077FD4}">
      <dgm:prSet/>
      <dgm:spPr/>
      <dgm:t>
        <a:bodyPr/>
        <a:lstStyle/>
        <a:p>
          <a:endParaRPr lang="en-US"/>
        </a:p>
      </dgm:t>
    </dgm:pt>
    <dgm:pt modelId="{F790BCAE-E6EE-4D89-8C12-5A667773870E}">
      <dgm:prSet/>
      <dgm:spPr/>
      <dgm:t>
        <a:bodyPr/>
        <a:lstStyle/>
        <a:p>
          <a:r>
            <a:rPr lang="en-US" b="0" i="0"/>
            <a:t>Overview of data types, count, and size.</a:t>
          </a:r>
          <a:endParaRPr lang="en-US"/>
        </a:p>
      </dgm:t>
    </dgm:pt>
    <dgm:pt modelId="{C59A87F1-B1B1-4058-B98E-86BC7B0A67CC}" type="parTrans" cxnId="{2E0F3B42-67C6-4740-9A51-333189366416}">
      <dgm:prSet/>
      <dgm:spPr/>
      <dgm:t>
        <a:bodyPr/>
        <a:lstStyle/>
        <a:p>
          <a:endParaRPr lang="en-US"/>
        </a:p>
      </dgm:t>
    </dgm:pt>
    <dgm:pt modelId="{7A29F117-BC65-45D8-B4B3-26AF4E4D2B7D}" type="sibTrans" cxnId="{2E0F3B42-67C6-4740-9A51-333189366416}">
      <dgm:prSet/>
      <dgm:spPr/>
      <dgm:t>
        <a:bodyPr/>
        <a:lstStyle/>
        <a:p>
          <a:endParaRPr lang="en-US"/>
        </a:p>
      </dgm:t>
    </dgm:pt>
    <dgm:pt modelId="{243E233E-D451-41C3-A345-3097A5D8C4F5}">
      <dgm:prSet/>
      <dgm:spPr/>
      <dgm:t>
        <a:bodyPr/>
        <a:lstStyle/>
        <a:p>
          <a:r>
            <a:rPr lang="en-US" b="0" i="0"/>
            <a:t>Descriptive statistics for numerical columns.</a:t>
          </a:r>
          <a:endParaRPr lang="en-US"/>
        </a:p>
      </dgm:t>
    </dgm:pt>
    <dgm:pt modelId="{4A70284F-E594-448C-957E-5F3898D3337E}" type="parTrans" cxnId="{7353A8E9-70C4-42AC-8103-6A66415F7EF2}">
      <dgm:prSet/>
      <dgm:spPr/>
      <dgm:t>
        <a:bodyPr/>
        <a:lstStyle/>
        <a:p>
          <a:endParaRPr lang="en-US"/>
        </a:p>
      </dgm:t>
    </dgm:pt>
    <dgm:pt modelId="{2F3C252A-F729-4F73-A228-30050AA2C28B}" type="sibTrans" cxnId="{7353A8E9-70C4-42AC-8103-6A66415F7EF2}">
      <dgm:prSet/>
      <dgm:spPr/>
      <dgm:t>
        <a:bodyPr/>
        <a:lstStyle/>
        <a:p>
          <a:endParaRPr lang="en-US"/>
        </a:p>
      </dgm:t>
    </dgm:pt>
    <dgm:pt modelId="{25B13FFB-4909-4ACA-9C06-A44AB91F8D05}">
      <dgm:prSet/>
      <dgm:spPr/>
      <dgm:t>
        <a:bodyPr/>
        <a:lstStyle/>
        <a:p>
          <a:r>
            <a:rPr lang="en-US" b="0" i="0"/>
            <a:t>Analysis of categorical columns.</a:t>
          </a:r>
          <a:endParaRPr lang="en-US"/>
        </a:p>
      </dgm:t>
    </dgm:pt>
    <dgm:pt modelId="{9FAF6EB9-614E-4B38-99BE-A3F29A27286F}" type="parTrans" cxnId="{61D5FECD-2084-45E6-8B83-7EE26F8475AE}">
      <dgm:prSet/>
      <dgm:spPr/>
      <dgm:t>
        <a:bodyPr/>
        <a:lstStyle/>
        <a:p>
          <a:endParaRPr lang="en-US"/>
        </a:p>
      </dgm:t>
    </dgm:pt>
    <dgm:pt modelId="{BCE7FDEF-8FCE-4A78-AE73-F5A94BFD0166}" type="sibTrans" cxnId="{61D5FECD-2084-45E6-8B83-7EE26F8475AE}">
      <dgm:prSet/>
      <dgm:spPr/>
      <dgm:t>
        <a:bodyPr/>
        <a:lstStyle/>
        <a:p>
          <a:endParaRPr lang="en-US"/>
        </a:p>
      </dgm:t>
    </dgm:pt>
    <dgm:pt modelId="{F6A3E0E6-A46D-4837-AF21-699C24DA996C}" type="pres">
      <dgm:prSet presAssocID="{173672C2-6956-4CF0-B7B5-37EA0C8C968E}" presName="linear" presStyleCnt="0">
        <dgm:presLayoutVars>
          <dgm:dir/>
          <dgm:animLvl val="lvl"/>
          <dgm:resizeHandles val="exact"/>
        </dgm:presLayoutVars>
      </dgm:prSet>
      <dgm:spPr/>
    </dgm:pt>
    <dgm:pt modelId="{B75DC7DC-28AC-4980-A97F-84E174866686}" type="pres">
      <dgm:prSet presAssocID="{B046F5AE-8405-4055-8B39-C210B4EE711B}" presName="parentLin" presStyleCnt="0"/>
      <dgm:spPr/>
    </dgm:pt>
    <dgm:pt modelId="{9F67BF8B-315D-4505-BA03-6B2894EFAC5D}" type="pres">
      <dgm:prSet presAssocID="{B046F5AE-8405-4055-8B39-C210B4EE711B}" presName="parentLeftMargin" presStyleLbl="node1" presStyleIdx="0" presStyleCnt="3"/>
      <dgm:spPr/>
    </dgm:pt>
    <dgm:pt modelId="{4052F6C8-4D4D-4CEA-8889-2808113384B8}" type="pres">
      <dgm:prSet presAssocID="{B046F5AE-8405-4055-8B39-C210B4EE711B}" presName="parentText" presStyleLbl="node1" presStyleIdx="0" presStyleCnt="3">
        <dgm:presLayoutVars>
          <dgm:chMax val="0"/>
          <dgm:bulletEnabled val="1"/>
        </dgm:presLayoutVars>
      </dgm:prSet>
      <dgm:spPr/>
    </dgm:pt>
    <dgm:pt modelId="{E47575FC-C02C-4F58-8EF5-290BA6863B1E}" type="pres">
      <dgm:prSet presAssocID="{B046F5AE-8405-4055-8B39-C210B4EE711B}" presName="negativeSpace" presStyleCnt="0"/>
      <dgm:spPr/>
    </dgm:pt>
    <dgm:pt modelId="{70D5BA94-A77E-4E2B-A3CC-FD6440F06895}" type="pres">
      <dgm:prSet presAssocID="{B046F5AE-8405-4055-8B39-C210B4EE711B}" presName="childText" presStyleLbl="conFgAcc1" presStyleIdx="0" presStyleCnt="3">
        <dgm:presLayoutVars>
          <dgm:bulletEnabled val="1"/>
        </dgm:presLayoutVars>
      </dgm:prSet>
      <dgm:spPr/>
    </dgm:pt>
    <dgm:pt modelId="{0EE164A7-35F6-418A-9705-A6C07E9917D1}" type="pres">
      <dgm:prSet presAssocID="{9AC92F8A-CFB2-4547-80FD-A0BA6FED9AC0}" presName="spaceBetweenRectangles" presStyleCnt="0"/>
      <dgm:spPr/>
    </dgm:pt>
    <dgm:pt modelId="{F048774A-AC89-4F70-8D21-9E71ECCAC59E}" type="pres">
      <dgm:prSet presAssocID="{41DE6BD0-E21D-4C12-A52A-16B4C11E7BE2}" presName="parentLin" presStyleCnt="0"/>
      <dgm:spPr/>
    </dgm:pt>
    <dgm:pt modelId="{62EEEB4F-2634-4A7E-A312-F4FDFB15BD8C}" type="pres">
      <dgm:prSet presAssocID="{41DE6BD0-E21D-4C12-A52A-16B4C11E7BE2}" presName="parentLeftMargin" presStyleLbl="node1" presStyleIdx="0" presStyleCnt="3"/>
      <dgm:spPr/>
    </dgm:pt>
    <dgm:pt modelId="{C5A5F418-6BB0-423F-A8F6-5AEE106A387F}" type="pres">
      <dgm:prSet presAssocID="{41DE6BD0-E21D-4C12-A52A-16B4C11E7BE2}" presName="parentText" presStyleLbl="node1" presStyleIdx="1" presStyleCnt="3">
        <dgm:presLayoutVars>
          <dgm:chMax val="0"/>
          <dgm:bulletEnabled val="1"/>
        </dgm:presLayoutVars>
      </dgm:prSet>
      <dgm:spPr/>
    </dgm:pt>
    <dgm:pt modelId="{236AC955-86F1-4CB3-AD75-72EBEEA62A4F}" type="pres">
      <dgm:prSet presAssocID="{41DE6BD0-E21D-4C12-A52A-16B4C11E7BE2}" presName="negativeSpace" presStyleCnt="0"/>
      <dgm:spPr/>
    </dgm:pt>
    <dgm:pt modelId="{2142B229-E7BF-4D61-911B-6A58CD444D3D}" type="pres">
      <dgm:prSet presAssocID="{41DE6BD0-E21D-4C12-A52A-16B4C11E7BE2}" presName="childText" presStyleLbl="conFgAcc1" presStyleIdx="1" presStyleCnt="3">
        <dgm:presLayoutVars>
          <dgm:bulletEnabled val="1"/>
        </dgm:presLayoutVars>
      </dgm:prSet>
      <dgm:spPr/>
    </dgm:pt>
    <dgm:pt modelId="{4467DBF3-938F-4545-9DAE-96B4623AE1F6}" type="pres">
      <dgm:prSet presAssocID="{7FDF3CED-2186-40C1-AB5F-C25B68E839B3}" presName="spaceBetweenRectangles" presStyleCnt="0"/>
      <dgm:spPr/>
    </dgm:pt>
    <dgm:pt modelId="{B4F1ABEF-2CCF-40DC-9A8F-4DFF27665C1F}" type="pres">
      <dgm:prSet presAssocID="{2F1ADE02-94B3-4D0F-B813-43857566E95F}" presName="parentLin" presStyleCnt="0"/>
      <dgm:spPr/>
    </dgm:pt>
    <dgm:pt modelId="{51F37DCE-B5E8-42DB-8050-DDC217E3E6F7}" type="pres">
      <dgm:prSet presAssocID="{2F1ADE02-94B3-4D0F-B813-43857566E95F}" presName="parentLeftMargin" presStyleLbl="node1" presStyleIdx="1" presStyleCnt="3"/>
      <dgm:spPr/>
    </dgm:pt>
    <dgm:pt modelId="{F6F45650-CE2D-42F4-9655-0321D064165A}" type="pres">
      <dgm:prSet presAssocID="{2F1ADE02-94B3-4D0F-B813-43857566E95F}" presName="parentText" presStyleLbl="node1" presStyleIdx="2" presStyleCnt="3">
        <dgm:presLayoutVars>
          <dgm:chMax val="0"/>
          <dgm:bulletEnabled val="1"/>
        </dgm:presLayoutVars>
      </dgm:prSet>
      <dgm:spPr/>
    </dgm:pt>
    <dgm:pt modelId="{F55CF602-A193-4C37-8D49-1D960E435C2A}" type="pres">
      <dgm:prSet presAssocID="{2F1ADE02-94B3-4D0F-B813-43857566E95F}" presName="negativeSpace" presStyleCnt="0"/>
      <dgm:spPr/>
    </dgm:pt>
    <dgm:pt modelId="{6AE4A3F3-6F52-4A2C-8C0B-6E746FD84925}" type="pres">
      <dgm:prSet presAssocID="{2F1ADE02-94B3-4D0F-B813-43857566E95F}" presName="childText" presStyleLbl="conFgAcc1" presStyleIdx="2" presStyleCnt="3">
        <dgm:presLayoutVars>
          <dgm:bulletEnabled val="1"/>
        </dgm:presLayoutVars>
      </dgm:prSet>
      <dgm:spPr/>
    </dgm:pt>
  </dgm:ptLst>
  <dgm:cxnLst>
    <dgm:cxn modelId="{2D480C05-BA1F-402B-82A2-24CC1901EB0E}" srcId="{41DE6BD0-E21D-4C12-A52A-16B4C11E7BE2}" destId="{812F0FC5-CEB8-44E2-8C71-5D241B71E59D}" srcOrd="1" destOrd="0" parTransId="{DCB1F118-E23B-4E83-A485-942ECA389DEC}" sibTransId="{56EA2626-713C-4A3E-841D-8C89308113AD}"/>
    <dgm:cxn modelId="{79BAC216-1E62-4D1B-91FD-09DA6C6B6D10}" type="presOf" srcId="{2F1ADE02-94B3-4D0F-B813-43857566E95F}" destId="{51F37DCE-B5E8-42DB-8050-DDC217E3E6F7}" srcOrd="0" destOrd="0" presId="urn:microsoft.com/office/officeart/2005/8/layout/list1"/>
    <dgm:cxn modelId="{05C94917-0E2A-4178-B85D-2C682C94E90A}" type="presOf" srcId="{2F1ADE02-94B3-4D0F-B813-43857566E95F}" destId="{F6F45650-CE2D-42F4-9655-0321D064165A}" srcOrd="1" destOrd="0" presId="urn:microsoft.com/office/officeart/2005/8/layout/list1"/>
    <dgm:cxn modelId="{F625B527-3240-45A7-A922-7D8DE418B7DD}" type="presOf" srcId="{F790BCAE-E6EE-4D89-8C12-5A667773870E}" destId="{6AE4A3F3-6F52-4A2C-8C0B-6E746FD84925}" srcOrd="0" destOrd="0" presId="urn:microsoft.com/office/officeart/2005/8/layout/list1"/>
    <dgm:cxn modelId="{D85CA35F-49C0-4215-B9C2-A838D014DAEC}" type="presOf" srcId="{B046F5AE-8405-4055-8B39-C210B4EE711B}" destId="{4052F6C8-4D4D-4CEA-8889-2808113384B8}" srcOrd="1" destOrd="0" presId="urn:microsoft.com/office/officeart/2005/8/layout/list1"/>
    <dgm:cxn modelId="{2E0F3B42-67C6-4740-9A51-333189366416}" srcId="{2F1ADE02-94B3-4D0F-B813-43857566E95F}" destId="{F790BCAE-E6EE-4D89-8C12-5A667773870E}" srcOrd="0" destOrd="0" parTransId="{C59A87F1-B1B1-4058-B98E-86BC7B0A67CC}" sibTransId="{7A29F117-BC65-45D8-B4B3-26AF4E4D2B7D}"/>
    <dgm:cxn modelId="{DEE19D43-7B80-4A96-AB1C-64D3BE431EE8}" srcId="{B046F5AE-8405-4055-8B39-C210B4EE711B}" destId="{FA7264FA-7C51-4EE7-A2BF-E1948618DC04}" srcOrd="0" destOrd="0" parTransId="{15301E79-3F60-4D63-9D75-16BD24F413BE}" sibTransId="{9C10A7C3-9D09-4925-9D44-A8DD65E77CE9}"/>
    <dgm:cxn modelId="{669BFA6C-09EF-489C-AB1D-24CC71CD591F}" type="presOf" srcId="{41DE6BD0-E21D-4C12-A52A-16B4C11E7BE2}" destId="{C5A5F418-6BB0-423F-A8F6-5AEE106A387F}" srcOrd="1" destOrd="0" presId="urn:microsoft.com/office/officeart/2005/8/layout/list1"/>
    <dgm:cxn modelId="{7FCD0E53-2CB2-45B0-8F21-931F068EFB62}" type="presOf" srcId="{243E233E-D451-41C3-A345-3097A5D8C4F5}" destId="{6AE4A3F3-6F52-4A2C-8C0B-6E746FD84925}" srcOrd="0" destOrd="1" presId="urn:microsoft.com/office/officeart/2005/8/layout/list1"/>
    <dgm:cxn modelId="{700B4973-18C5-485C-B8D8-457BDCCA30C1}" type="presOf" srcId="{41DE6BD0-E21D-4C12-A52A-16B4C11E7BE2}" destId="{62EEEB4F-2634-4A7E-A312-F4FDFB15BD8C}" srcOrd="0" destOrd="0" presId="urn:microsoft.com/office/officeart/2005/8/layout/list1"/>
    <dgm:cxn modelId="{1AB70079-2C93-4B2F-9556-0A24F1077FD4}" srcId="{173672C2-6956-4CF0-B7B5-37EA0C8C968E}" destId="{2F1ADE02-94B3-4D0F-B813-43857566E95F}" srcOrd="2" destOrd="0" parTransId="{99E42C22-A719-40A9-9356-D04DE7206C01}" sibTransId="{9C859707-6878-4F74-B1D7-2492924BF278}"/>
    <dgm:cxn modelId="{15F40386-0926-4C3E-8FBC-51112802F653}" type="presOf" srcId="{812F0FC5-CEB8-44E2-8C71-5D241B71E59D}" destId="{2142B229-E7BF-4D61-911B-6A58CD444D3D}" srcOrd="0" destOrd="1" presId="urn:microsoft.com/office/officeart/2005/8/layout/list1"/>
    <dgm:cxn modelId="{594FF18C-7F49-46F7-923B-1E9B6CADCE47}" srcId="{41DE6BD0-E21D-4C12-A52A-16B4C11E7BE2}" destId="{F46B8390-7F7F-44B9-9DD5-C93583B8B384}" srcOrd="0" destOrd="0" parTransId="{0B4481C3-5D94-46D1-88DE-D57B6CA52FB1}" sibTransId="{6F98B2E9-C593-4D1C-B693-7A10AEA7E2DA}"/>
    <dgm:cxn modelId="{7F20649D-1821-47E4-B202-79022ED8C516}" type="presOf" srcId="{25B13FFB-4909-4ACA-9C06-A44AB91F8D05}" destId="{6AE4A3F3-6F52-4A2C-8C0B-6E746FD84925}" srcOrd="0" destOrd="2" presId="urn:microsoft.com/office/officeart/2005/8/layout/list1"/>
    <dgm:cxn modelId="{F8394FA6-370B-40C4-942D-D060FE7CA08A}" srcId="{173672C2-6956-4CF0-B7B5-37EA0C8C968E}" destId="{41DE6BD0-E21D-4C12-A52A-16B4C11E7BE2}" srcOrd="1" destOrd="0" parTransId="{CB93ADB5-2B03-4968-9DCA-B3625F003E25}" sibTransId="{7FDF3CED-2186-40C1-AB5F-C25B68E839B3}"/>
    <dgm:cxn modelId="{37CC06B1-E0DC-47E5-B817-DBA5FAF4DCF8}" type="presOf" srcId="{173672C2-6956-4CF0-B7B5-37EA0C8C968E}" destId="{F6A3E0E6-A46D-4837-AF21-699C24DA996C}" srcOrd="0" destOrd="0" presId="urn:microsoft.com/office/officeart/2005/8/layout/list1"/>
    <dgm:cxn modelId="{6C2C0AC2-9747-4607-B488-9577CE6F9C3D}" type="presOf" srcId="{FA7264FA-7C51-4EE7-A2BF-E1948618DC04}" destId="{70D5BA94-A77E-4E2B-A3CC-FD6440F06895}" srcOrd="0" destOrd="0" presId="urn:microsoft.com/office/officeart/2005/8/layout/list1"/>
    <dgm:cxn modelId="{61D5FECD-2084-45E6-8B83-7EE26F8475AE}" srcId="{2F1ADE02-94B3-4D0F-B813-43857566E95F}" destId="{25B13FFB-4909-4ACA-9C06-A44AB91F8D05}" srcOrd="2" destOrd="0" parTransId="{9FAF6EB9-614E-4B38-99BE-A3F29A27286F}" sibTransId="{BCE7FDEF-8FCE-4A78-AE73-F5A94BFD0166}"/>
    <dgm:cxn modelId="{2394D2D5-15EE-48C7-8D97-DDB615CB63B6}" srcId="{173672C2-6956-4CF0-B7B5-37EA0C8C968E}" destId="{B046F5AE-8405-4055-8B39-C210B4EE711B}" srcOrd="0" destOrd="0" parTransId="{E7C3188A-D648-41E2-AA2C-9E6607B609D6}" sibTransId="{9AC92F8A-CFB2-4547-80FD-A0BA6FED9AC0}"/>
    <dgm:cxn modelId="{7353A8E9-70C4-42AC-8103-6A66415F7EF2}" srcId="{2F1ADE02-94B3-4D0F-B813-43857566E95F}" destId="{243E233E-D451-41C3-A345-3097A5D8C4F5}" srcOrd="1" destOrd="0" parTransId="{4A70284F-E594-448C-957E-5F3898D3337E}" sibTransId="{2F3C252A-F729-4F73-A228-30050AA2C28B}"/>
    <dgm:cxn modelId="{B52B2DF1-791A-4529-9C2F-4DB4A3CBE42D}" type="presOf" srcId="{B046F5AE-8405-4055-8B39-C210B4EE711B}" destId="{9F67BF8B-315D-4505-BA03-6B2894EFAC5D}" srcOrd="0" destOrd="0" presId="urn:microsoft.com/office/officeart/2005/8/layout/list1"/>
    <dgm:cxn modelId="{63D2BCF7-4A04-4D25-ABD3-562EF3E0C4F1}" type="presOf" srcId="{F46B8390-7F7F-44B9-9DD5-C93583B8B384}" destId="{2142B229-E7BF-4D61-911B-6A58CD444D3D}" srcOrd="0" destOrd="0" presId="urn:microsoft.com/office/officeart/2005/8/layout/list1"/>
    <dgm:cxn modelId="{3FF2657C-D1A5-4DE2-A54A-809009C3F9CF}" type="presParOf" srcId="{F6A3E0E6-A46D-4837-AF21-699C24DA996C}" destId="{B75DC7DC-28AC-4980-A97F-84E174866686}" srcOrd="0" destOrd="0" presId="urn:microsoft.com/office/officeart/2005/8/layout/list1"/>
    <dgm:cxn modelId="{56D69D2D-F6EF-4A20-B9E2-47D11CD3A4F3}" type="presParOf" srcId="{B75DC7DC-28AC-4980-A97F-84E174866686}" destId="{9F67BF8B-315D-4505-BA03-6B2894EFAC5D}" srcOrd="0" destOrd="0" presId="urn:microsoft.com/office/officeart/2005/8/layout/list1"/>
    <dgm:cxn modelId="{F14BE78C-7796-4D7E-AC1F-A5407254484B}" type="presParOf" srcId="{B75DC7DC-28AC-4980-A97F-84E174866686}" destId="{4052F6C8-4D4D-4CEA-8889-2808113384B8}" srcOrd="1" destOrd="0" presId="urn:microsoft.com/office/officeart/2005/8/layout/list1"/>
    <dgm:cxn modelId="{E5F7E02E-34D5-489A-A2B0-20DAA6B971B4}" type="presParOf" srcId="{F6A3E0E6-A46D-4837-AF21-699C24DA996C}" destId="{E47575FC-C02C-4F58-8EF5-290BA6863B1E}" srcOrd="1" destOrd="0" presId="urn:microsoft.com/office/officeart/2005/8/layout/list1"/>
    <dgm:cxn modelId="{52D3E161-E651-48C3-94CD-5E8296B05D6C}" type="presParOf" srcId="{F6A3E0E6-A46D-4837-AF21-699C24DA996C}" destId="{70D5BA94-A77E-4E2B-A3CC-FD6440F06895}" srcOrd="2" destOrd="0" presId="urn:microsoft.com/office/officeart/2005/8/layout/list1"/>
    <dgm:cxn modelId="{36566C08-4523-487C-A65E-D5CED47DAD4E}" type="presParOf" srcId="{F6A3E0E6-A46D-4837-AF21-699C24DA996C}" destId="{0EE164A7-35F6-418A-9705-A6C07E9917D1}" srcOrd="3" destOrd="0" presId="urn:microsoft.com/office/officeart/2005/8/layout/list1"/>
    <dgm:cxn modelId="{07023604-2C03-477B-B124-BD5957BC6570}" type="presParOf" srcId="{F6A3E0E6-A46D-4837-AF21-699C24DA996C}" destId="{F048774A-AC89-4F70-8D21-9E71ECCAC59E}" srcOrd="4" destOrd="0" presId="urn:microsoft.com/office/officeart/2005/8/layout/list1"/>
    <dgm:cxn modelId="{08505622-3C4B-4C47-8293-A486CF465FE6}" type="presParOf" srcId="{F048774A-AC89-4F70-8D21-9E71ECCAC59E}" destId="{62EEEB4F-2634-4A7E-A312-F4FDFB15BD8C}" srcOrd="0" destOrd="0" presId="urn:microsoft.com/office/officeart/2005/8/layout/list1"/>
    <dgm:cxn modelId="{0FE7FDA0-D9B9-44CC-9AC8-9344949D9989}" type="presParOf" srcId="{F048774A-AC89-4F70-8D21-9E71ECCAC59E}" destId="{C5A5F418-6BB0-423F-A8F6-5AEE106A387F}" srcOrd="1" destOrd="0" presId="urn:microsoft.com/office/officeart/2005/8/layout/list1"/>
    <dgm:cxn modelId="{ED37D0C2-7B16-458E-BAB8-8F39A56E3E10}" type="presParOf" srcId="{F6A3E0E6-A46D-4837-AF21-699C24DA996C}" destId="{236AC955-86F1-4CB3-AD75-72EBEEA62A4F}" srcOrd="5" destOrd="0" presId="urn:microsoft.com/office/officeart/2005/8/layout/list1"/>
    <dgm:cxn modelId="{649F8E72-5B5D-4A57-A5F7-6DB802F7DE70}" type="presParOf" srcId="{F6A3E0E6-A46D-4837-AF21-699C24DA996C}" destId="{2142B229-E7BF-4D61-911B-6A58CD444D3D}" srcOrd="6" destOrd="0" presId="urn:microsoft.com/office/officeart/2005/8/layout/list1"/>
    <dgm:cxn modelId="{F3F952C4-66C7-4A4A-895C-78E0E4136E57}" type="presParOf" srcId="{F6A3E0E6-A46D-4837-AF21-699C24DA996C}" destId="{4467DBF3-938F-4545-9DAE-96B4623AE1F6}" srcOrd="7" destOrd="0" presId="urn:microsoft.com/office/officeart/2005/8/layout/list1"/>
    <dgm:cxn modelId="{95139CAF-31F5-4DF0-87D5-0CC6A92F6CC0}" type="presParOf" srcId="{F6A3E0E6-A46D-4837-AF21-699C24DA996C}" destId="{B4F1ABEF-2CCF-40DC-9A8F-4DFF27665C1F}" srcOrd="8" destOrd="0" presId="urn:microsoft.com/office/officeart/2005/8/layout/list1"/>
    <dgm:cxn modelId="{99275284-9BB5-43D5-B643-A7512F0FA41F}" type="presParOf" srcId="{B4F1ABEF-2CCF-40DC-9A8F-4DFF27665C1F}" destId="{51F37DCE-B5E8-42DB-8050-DDC217E3E6F7}" srcOrd="0" destOrd="0" presId="urn:microsoft.com/office/officeart/2005/8/layout/list1"/>
    <dgm:cxn modelId="{68441B5E-C3FF-4973-9B0C-FE0BE1DD6AF7}" type="presParOf" srcId="{B4F1ABEF-2CCF-40DC-9A8F-4DFF27665C1F}" destId="{F6F45650-CE2D-42F4-9655-0321D064165A}" srcOrd="1" destOrd="0" presId="urn:microsoft.com/office/officeart/2005/8/layout/list1"/>
    <dgm:cxn modelId="{0F77A2A4-F83C-4AD2-AC8E-9A916938D02E}" type="presParOf" srcId="{F6A3E0E6-A46D-4837-AF21-699C24DA996C}" destId="{F55CF602-A193-4C37-8D49-1D960E435C2A}" srcOrd="9" destOrd="0" presId="urn:microsoft.com/office/officeart/2005/8/layout/list1"/>
    <dgm:cxn modelId="{B956C806-B96A-42CD-A291-D3141826E7D0}" type="presParOf" srcId="{F6A3E0E6-A46D-4837-AF21-699C24DA996C}" destId="{6AE4A3F3-6F52-4A2C-8C0B-6E746FD8492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4D2747-AB92-4444-AF3D-70A1C266DE82}"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8539DC9C-7730-4068-A66C-778023589BB8}">
      <dgm:prSet/>
      <dgm:spPr/>
      <dgm:t>
        <a:bodyPr/>
        <a:lstStyle/>
        <a:p>
          <a:r>
            <a:rPr lang="en-US" b="0" i="0"/>
            <a:t>Predictive Focus of Target </a:t>
          </a:r>
          <a:r>
            <a:rPr lang="en-US"/>
            <a:t>V</a:t>
          </a:r>
          <a:r>
            <a:rPr lang="en-US" b="0" i="0"/>
            <a:t>ariable</a:t>
          </a:r>
          <a:endParaRPr lang="en-US"/>
        </a:p>
      </dgm:t>
    </dgm:pt>
    <dgm:pt modelId="{A2355FCA-26E0-4E58-B07B-323AE5C50635}" type="parTrans" cxnId="{CA50E9F8-9A23-41DC-B573-25B39F041A18}">
      <dgm:prSet/>
      <dgm:spPr/>
      <dgm:t>
        <a:bodyPr/>
        <a:lstStyle/>
        <a:p>
          <a:endParaRPr lang="en-US"/>
        </a:p>
      </dgm:t>
    </dgm:pt>
    <dgm:pt modelId="{7017642F-A93C-46A9-A24C-2BA539EACE5B}" type="sibTrans" cxnId="{CA50E9F8-9A23-41DC-B573-25B39F041A18}">
      <dgm:prSet/>
      <dgm:spPr/>
      <dgm:t>
        <a:bodyPr/>
        <a:lstStyle/>
        <a:p>
          <a:endParaRPr lang="en-US"/>
        </a:p>
      </dgm:t>
    </dgm:pt>
    <dgm:pt modelId="{07686AAB-D3BE-4278-80C0-346325B45657}">
      <dgm:prSet/>
      <dgm:spPr/>
      <dgm:t>
        <a:bodyPr/>
        <a:lstStyle/>
        <a:p>
          <a:r>
            <a:rPr lang="en-US" b="0" i="0"/>
            <a:t>Estimating earthquake magnitudes in Japan.</a:t>
          </a:r>
          <a:endParaRPr lang="en-US"/>
        </a:p>
      </dgm:t>
    </dgm:pt>
    <dgm:pt modelId="{9BADD706-4CFB-4589-8E30-6F90255D1AE3}" type="parTrans" cxnId="{B531EFB3-E56C-411F-A4BB-C42B96F49B1A}">
      <dgm:prSet/>
      <dgm:spPr/>
      <dgm:t>
        <a:bodyPr/>
        <a:lstStyle/>
        <a:p>
          <a:endParaRPr lang="en-US"/>
        </a:p>
      </dgm:t>
    </dgm:pt>
    <dgm:pt modelId="{B1F5CD16-9498-4322-AB90-191FCA7CF8C2}" type="sibTrans" cxnId="{B531EFB3-E56C-411F-A4BB-C42B96F49B1A}">
      <dgm:prSet/>
      <dgm:spPr/>
      <dgm:t>
        <a:bodyPr/>
        <a:lstStyle/>
        <a:p>
          <a:endParaRPr lang="en-US"/>
        </a:p>
      </dgm:t>
    </dgm:pt>
    <dgm:pt modelId="{CCB232E7-2AF9-4B9F-B1D1-1C2C5E941470}">
      <dgm:prSet/>
      <dgm:spPr/>
      <dgm:t>
        <a:bodyPr/>
        <a:lstStyle/>
        <a:p>
          <a:r>
            <a:rPr lang="en-US" b="0" i="0"/>
            <a:t>Essential for understanding seismic activity dynamics.</a:t>
          </a:r>
          <a:endParaRPr lang="en-US"/>
        </a:p>
      </dgm:t>
    </dgm:pt>
    <dgm:pt modelId="{77843977-ED94-4C68-BCBC-51DF0D4C751E}" type="parTrans" cxnId="{8376CE0F-C039-4C42-8CAE-E5B672450B99}">
      <dgm:prSet/>
      <dgm:spPr/>
      <dgm:t>
        <a:bodyPr/>
        <a:lstStyle/>
        <a:p>
          <a:endParaRPr lang="en-US"/>
        </a:p>
      </dgm:t>
    </dgm:pt>
    <dgm:pt modelId="{8EEE9FE0-C24B-471A-9FB7-268E57599355}" type="sibTrans" cxnId="{8376CE0F-C039-4C42-8CAE-E5B672450B99}">
      <dgm:prSet/>
      <dgm:spPr/>
      <dgm:t>
        <a:bodyPr/>
        <a:lstStyle/>
        <a:p>
          <a:endParaRPr lang="en-US"/>
        </a:p>
      </dgm:t>
    </dgm:pt>
    <dgm:pt modelId="{E4D5B4AD-A32F-447F-934A-6505512E9865}">
      <dgm:prSet/>
      <dgm:spPr/>
      <dgm:t>
        <a:bodyPr/>
        <a:lstStyle/>
        <a:p>
          <a:r>
            <a:rPr lang="en-US" b="0" i="0"/>
            <a:t>Significance of Predicting </a:t>
          </a:r>
          <a:r>
            <a:rPr lang="en-US"/>
            <a:t>M</a:t>
          </a:r>
          <a:r>
            <a:rPr lang="en-US" b="0" i="0"/>
            <a:t>agnitude:</a:t>
          </a:r>
          <a:endParaRPr lang="en-US"/>
        </a:p>
      </dgm:t>
    </dgm:pt>
    <dgm:pt modelId="{906063F0-A659-4B36-8FF7-37BF73271A46}" type="parTrans" cxnId="{5025DBCC-0FAA-4173-BCD2-4BF6047EA63B}">
      <dgm:prSet/>
      <dgm:spPr/>
      <dgm:t>
        <a:bodyPr/>
        <a:lstStyle/>
        <a:p>
          <a:endParaRPr lang="en-US"/>
        </a:p>
      </dgm:t>
    </dgm:pt>
    <dgm:pt modelId="{D86AAB85-7E57-4CD0-BC5C-CE785FD2831B}" type="sibTrans" cxnId="{5025DBCC-0FAA-4173-BCD2-4BF6047EA63B}">
      <dgm:prSet/>
      <dgm:spPr/>
      <dgm:t>
        <a:bodyPr/>
        <a:lstStyle/>
        <a:p>
          <a:endParaRPr lang="en-US"/>
        </a:p>
      </dgm:t>
    </dgm:pt>
    <dgm:pt modelId="{081AD267-9C46-42E8-82F9-F2294EA4D3CB}">
      <dgm:prSet/>
      <dgm:spPr/>
      <dgm:t>
        <a:bodyPr/>
        <a:lstStyle/>
        <a:p>
          <a:r>
            <a:rPr lang="en-US" b="0" i="0"/>
            <a:t>Enables proactive measures like early warning systems.</a:t>
          </a:r>
          <a:endParaRPr lang="en-US"/>
        </a:p>
      </dgm:t>
    </dgm:pt>
    <dgm:pt modelId="{83386AB6-F4FB-4E65-A5D0-A9FD9DE51EB6}" type="parTrans" cxnId="{7FECD45A-343E-43AD-A23B-E5903F5A5D10}">
      <dgm:prSet/>
      <dgm:spPr/>
      <dgm:t>
        <a:bodyPr/>
        <a:lstStyle/>
        <a:p>
          <a:endParaRPr lang="en-US"/>
        </a:p>
      </dgm:t>
    </dgm:pt>
    <dgm:pt modelId="{50427B86-B398-4D0C-A54B-2BBE4F47C715}" type="sibTrans" cxnId="{7FECD45A-343E-43AD-A23B-E5903F5A5D10}">
      <dgm:prSet/>
      <dgm:spPr/>
      <dgm:t>
        <a:bodyPr/>
        <a:lstStyle/>
        <a:p>
          <a:endParaRPr lang="en-US"/>
        </a:p>
      </dgm:t>
    </dgm:pt>
    <dgm:pt modelId="{50C9EE5E-2B5D-4097-A585-E80A361B58BA}">
      <dgm:prSet/>
      <dgm:spPr/>
      <dgm:t>
        <a:bodyPr/>
        <a:lstStyle/>
        <a:p>
          <a:r>
            <a:rPr lang="en-US" b="0" i="0"/>
            <a:t>Guides urban planning and infrastructure resilience efforts.</a:t>
          </a:r>
          <a:endParaRPr lang="en-US"/>
        </a:p>
      </dgm:t>
    </dgm:pt>
    <dgm:pt modelId="{5E826046-3079-4EC5-B577-B599F4ABBDC0}" type="parTrans" cxnId="{E6767276-D18E-4AA1-941C-368349BE9116}">
      <dgm:prSet/>
      <dgm:spPr/>
      <dgm:t>
        <a:bodyPr/>
        <a:lstStyle/>
        <a:p>
          <a:endParaRPr lang="en-US"/>
        </a:p>
      </dgm:t>
    </dgm:pt>
    <dgm:pt modelId="{F4565231-9949-4A2F-9720-FE9BE92C1879}" type="sibTrans" cxnId="{E6767276-D18E-4AA1-941C-368349BE9116}">
      <dgm:prSet/>
      <dgm:spPr/>
      <dgm:t>
        <a:bodyPr/>
        <a:lstStyle/>
        <a:p>
          <a:endParaRPr lang="en-US"/>
        </a:p>
      </dgm:t>
    </dgm:pt>
    <dgm:pt modelId="{45A3E237-D412-4F8D-8760-F4AB3D357AB7}">
      <dgm:prSet/>
      <dgm:spPr/>
      <dgm:t>
        <a:bodyPr/>
        <a:lstStyle/>
        <a:p>
          <a:r>
            <a:rPr lang="en-US" b="0" i="0"/>
            <a:t>Practical Applications:</a:t>
          </a:r>
          <a:endParaRPr lang="en-US"/>
        </a:p>
      </dgm:t>
    </dgm:pt>
    <dgm:pt modelId="{0A87B7A0-F08A-4A77-90D2-B4324782AEB0}" type="parTrans" cxnId="{390094DD-04D1-4285-8CFD-4CA7D7F9EA30}">
      <dgm:prSet/>
      <dgm:spPr/>
      <dgm:t>
        <a:bodyPr/>
        <a:lstStyle/>
        <a:p>
          <a:endParaRPr lang="en-US"/>
        </a:p>
      </dgm:t>
    </dgm:pt>
    <dgm:pt modelId="{D1C4B0B2-C313-407C-99E0-9A7529EFE0B0}" type="sibTrans" cxnId="{390094DD-04D1-4285-8CFD-4CA7D7F9EA30}">
      <dgm:prSet/>
      <dgm:spPr/>
      <dgm:t>
        <a:bodyPr/>
        <a:lstStyle/>
        <a:p>
          <a:endParaRPr lang="en-US"/>
        </a:p>
      </dgm:t>
    </dgm:pt>
    <dgm:pt modelId="{24A3087E-EC59-49E4-98AC-D997B1AA93DF}">
      <dgm:prSet/>
      <dgm:spPr/>
      <dgm:t>
        <a:bodyPr/>
        <a:lstStyle/>
        <a:p>
          <a:r>
            <a:rPr lang="en-US" b="0" i="0"/>
            <a:t>Predicts earthquake severity and potential impact.</a:t>
          </a:r>
          <a:endParaRPr lang="en-US"/>
        </a:p>
      </dgm:t>
    </dgm:pt>
    <dgm:pt modelId="{61A4C5BA-9F80-44EA-A7DE-0FBF7A8C2ADD}" type="parTrans" cxnId="{2D33900A-FEFA-4D69-BF9D-436F94B3B7D1}">
      <dgm:prSet/>
      <dgm:spPr/>
      <dgm:t>
        <a:bodyPr/>
        <a:lstStyle/>
        <a:p>
          <a:endParaRPr lang="en-US"/>
        </a:p>
      </dgm:t>
    </dgm:pt>
    <dgm:pt modelId="{4B995736-8DD1-45A3-9241-440400B5728E}" type="sibTrans" cxnId="{2D33900A-FEFA-4D69-BF9D-436F94B3B7D1}">
      <dgm:prSet/>
      <dgm:spPr/>
      <dgm:t>
        <a:bodyPr/>
        <a:lstStyle/>
        <a:p>
          <a:endParaRPr lang="en-US"/>
        </a:p>
      </dgm:t>
    </dgm:pt>
    <dgm:pt modelId="{16A09C72-4962-4FD0-AD3E-FF18A26C4B35}">
      <dgm:prSet/>
      <dgm:spPr/>
      <dgm:t>
        <a:bodyPr/>
        <a:lstStyle/>
        <a:p>
          <a:r>
            <a:rPr lang="en-US" b="0" i="0"/>
            <a:t>Informs disaster preparedness and response strategies.</a:t>
          </a:r>
          <a:endParaRPr lang="en-US"/>
        </a:p>
      </dgm:t>
    </dgm:pt>
    <dgm:pt modelId="{B58DBAF4-A5A0-4991-BA58-48BB597F8D2F}" type="parTrans" cxnId="{E05DFE4F-00FF-452F-9022-1727FECB7CC8}">
      <dgm:prSet/>
      <dgm:spPr/>
      <dgm:t>
        <a:bodyPr/>
        <a:lstStyle/>
        <a:p>
          <a:endParaRPr lang="en-US"/>
        </a:p>
      </dgm:t>
    </dgm:pt>
    <dgm:pt modelId="{3C8E3721-80AE-4184-AD40-17FFD9DF6F9A}" type="sibTrans" cxnId="{E05DFE4F-00FF-452F-9022-1727FECB7CC8}">
      <dgm:prSet/>
      <dgm:spPr/>
      <dgm:t>
        <a:bodyPr/>
        <a:lstStyle/>
        <a:p>
          <a:endParaRPr lang="en-US"/>
        </a:p>
      </dgm:t>
    </dgm:pt>
    <dgm:pt modelId="{C9C79ED7-8EFE-4BA6-B845-77D4CC402672}" type="pres">
      <dgm:prSet presAssocID="{154D2747-AB92-4444-AF3D-70A1C266DE82}" presName="linear" presStyleCnt="0">
        <dgm:presLayoutVars>
          <dgm:dir/>
          <dgm:animLvl val="lvl"/>
          <dgm:resizeHandles val="exact"/>
        </dgm:presLayoutVars>
      </dgm:prSet>
      <dgm:spPr/>
    </dgm:pt>
    <dgm:pt modelId="{667D6BF7-5489-4838-82E6-0D838EB03FE4}" type="pres">
      <dgm:prSet presAssocID="{8539DC9C-7730-4068-A66C-778023589BB8}" presName="parentLin" presStyleCnt="0"/>
      <dgm:spPr/>
    </dgm:pt>
    <dgm:pt modelId="{4E9D19A3-E33E-46CF-AA54-B0503CB23554}" type="pres">
      <dgm:prSet presAssocID="{8539DC9C-7730-4068-A66C-778023589BB8}" presName="parentLeftMargin" presStyleLbl="node1" presStyleIdx="0" presStyleCnt="3"/>
      <dgm:spPr/>
    </dgm:pt>
    <dgm:pt modelId="{040552C8-D956-4E79-B1DB-91E419DE601D}" type="pres">
      <dgm:prSet presAssocID="{8539DC9C-7730-4068-A66C-778023589BB8}" presName="parentText" presStyleLbl="node1" presStyleIdx="0" presStyleCnt="3">
        <dgm:presLayoutVars>
          <dgm:chMax val="0"/>
          <dgm:bulletEnabled val="1"/>
        </dgm:presLayoutVars>
      </dgm:prSet>
      <dgm:spPr/>
    </dgm:pt>
    <dgm:pt modelId="{494F31C8-D43E-4FFA-9D2A-C1A62C61EF92}" type="pres">
      <dgm:prSet presAssocID="{8539DC9C-7730-4068-A66C-778023589BB8}" presName="negativeSpace" presStyleCnt="0"/>
      <dgm:spPr/>
    </dgm:pt>
    <dgm:pt modelId="{62862533-84C5-4523-8805-BBD4084BE605}" type="pres">
      <dgm:prSet presAssocID="{8539DC9C-7730-4068-A66C-778023589BB8}" presName="childText" presStyleLbl="conFgAcc1" presStyleIdx="0" presStyleCnt="3">
        <dgm:presLayoutVars>
          <dgm:bulletEnabled val="1"/>
        </dgm:presLayoutVars>
      </dgm:prSet>
      <dgm:spPr/>
    </dgm:pt>
    <dgm:pt modelId="{2344795A-E74C-48F7-8F63-87561FBE6415}" type="pres">
      <dgm:prSet presAssocID="{7017642F-A93C-46A9-A24C-2BA539EACE5B}" presName="spaceBetweenRectangles" presStyleCnt="0"/>
      <dgm:spPr/>
    </dgm:pt>
    <dgm:pt modelId="{44669424-E8CB-4E7A-8AED-C2AD9E0881C9}" type="pres">
      <dgm:prSet presAssocID="{E4D5B4AD-A32F-447F-934A-6505512E9865}" presName="parentLin" presStyleCnt="0"/>
      <dgm:spPr/>
    </dgm:pt>
    <dgm:pt modelId="{EDEE5A20-8617-4F19-9E46-34587F1408A3}" type="pres">
      <dgm:prSet presAssocID="{E4D5B4AD-A32F-447F-934A-6505512E9865}" presName="parentLeftMargin" presStyleLbl="node1" presStyleIdx="0" presStyleCnt="3"/>
      <dgm:spPr/>
    </dgm:pt>
    <dgm:pt modelId="{7BE26044-4998-49C5-809F-D15436DD0E89}" type="pres">
      <dgm:prSet presAssocID="{E4D5B4AD-A32F-447F-934A-6505512E9865}" presName="parentText" presStyleLbl="node1" presStyleIdx="1" presStyleCnt="3">
        <dgm:presLayoutVars>
          <dgm:chMax val="0"/>
          <dgm:bulletEnabled val="1"/>
        </dgm:presLayoutVars>
      </dgm:prSet>
      <dgm:spPr/>
    </dgm:pt>
    <dgm:pt modelId="{6B2BA29D-DA4B-4E4B-BFBF-A76140E06FB1}" type="pres">
      <dgm:prSet presAssocID="{E4D5B4AD-A32F-447F-934A-6505512E9865}" presName="negativeSpace" presStyleCnt="0"/>
      <dgm:spPr/>
    </dgm:pt>
    <dgm:pt modelId="{62D253B2-DFC9-4FCE-9499-29169CD5F409}" type="pres">
      <dgm:prSet presAssocID="{E4D5B4AD-A32F-447F-934A-6505512E9865}" presName="childText" presStyleLbl="conFgAcc1" presStyleIdx="1" presStyleCnt="3">
        <dgm:presLayoutVars>
          <dgm:bulletEnabled val="1"/>
        </dgm:presLayoutVars>
      </dgm:prSet>
      <dgm:spPr/>
    </dgm:pt>
    <dgm:pt modelId="{9C8EE046-2116-46C6-BF76-64E60DB83EB9}" type="pres">
      <dgm:prSet presAssocID="{D86AAB85-7E57-4CD0-BC5C-CE785FD2831B}" presName="spaceBetweenRectangles" presStyleCnt="0"/>
      <dgm:spPr/>
    </dgm:pt>
    <dgm:pt modelId="{04CB5253-9905-4087-95ED-3097F978D280}" type="pres">
      <dgm:prSet presAssocID="{45A3E237-D412-4F8D-8760-F4AB3D357AB7}" presName="parentLin" presStyleCnt="0"/>
      <dgm:spPr/>
    </dgm:pt>
    <dgm:pt modelId="{A9C3CA5E-1A2D-4940-92B8-720517D221CA}" type="pres">
      <dgm:prSet presAssocID="{45A3E237-D412-4F8D-8760-F4AB3D357AB7}" presName="parentLeftMargin" presStyleLbl="node1" presStyleIdx="1" presStyleCnt="3"/>
      <dgm:spPr/>
    </dgm:pt>
    <dgm:pt modelId="{57D86484-1B73-4BC1-B1C7-F59E7CC4D0D8}" type="pres">
      <dgm:prSet presAssocID="{45A3E237-D412-4F8D-8760-F4AB3D357AB7}" presName="parentText" presStyleLbl="node1" presStyleIdx="2" presStyleCnt="3">
        <dgm:presLayoutVars>
          <dgm:chMax val="0"/>
          <dgm:bulletEnabled val="1"/>
        </dgm:presLayoutVars>
      </dgm:prSet>
      <dgm:spPr/>
    </dgm:pt>
    <dgm:pt modelId="{CAD946BE-7642-4D49-9385-9B1AB310F0BD}" type="pres">
      <dgm:prSet presAssocID="{45A3E237-D412-4F8D-8760-F4AB3D357AB7}" presName="negativeSpace" presStyleCnt="0"/>
      <dgm:spPr/>
    </dgm:pt>
    <dgm:pt modelId="{FFE3A876-434C-4927-9AF1-91C05BC47A3E}" type="pres">
      <dgm:prSet presAssocID="{45A3E237-D412-4F8D-8760-F4AB3D357AB7}" presName="childText" presStyleLbl="conFgAcc1" presStyleIdx="2" presStyleCnt="3">
        <dgm:presLayoutVars>
          <dgm:bulletEnabled val="1"/>
        </dgm:presLayoutVars>
      </dgm:prSet>
      <dgm:spPr/>
    </dgm:pt>
  </dgm:ptLst>
  <dgm:cxnLst>
    <dgm:cxn modelId="{2D33900A-FEFA-4D69-BF9D-436F94B3B7D1}" srcId="{45A3E237-D412-4F8D-8760-F4AB3D357AB7}" destId="{24A3087E-EC59-49E4-98AC-D997B1AA93DF}" srcOrd="0" destOrd="0" parTransId="{61A4C5BA-9F80-44EA-A7DE-0FBF7A8C2ADD}" sibTransId="{4B995736-8DD1-45A3-9241-440400B5728E}"/>
    <dgm:cxn modelId="{8376CE0F-C039-4C42-8CAE-E5B672450B99}" srcId="{8539DC9C-7730-4068-A66C-778023589BB8}" destId="{CCB232E7-2AF9-4B9F-B1D1-1C2C5E941470}" srcOrd="1" destOrd="0" parTransId="{77843977-ED94-4C68-BCBC-51DF0D4C751E}" sibTransId="{8EEE9FE0-C24B-471A-9FB7-268E57599355}"/>
    <dgm:cxn modelId="{9ED2BC12-AAC9-4BB2-A9EC-934EF1E2D89C}" type="presOf" srcId="{081AD267-9C46-42E8-82F9-F2294EA4D3CB}" destId="{62D253B2-DFC9-4FCE-9499-29169CD5F409}" srcOrd="0" destOrd="0" presId="urn:microsoft.com/office/officeart/2005/8/layout/list1"/>
    <dgm:cxn modelId="{C207D22B-2D81-49E3-A370-CF15EB8B3D8A}" type="presOf" srcId="{45A3E237-D412-4F8D-8760-F4AB3D357AB7}" destId="{57D86484-1B73-4BC1-B1C7-F59E7CC4D0D8}" srcOrd="1" destOrd="0" presId="urn:microsoft.com/office/officeart/2005/8/layout/list1"/>
    <dgm:cxn modelId="{5D10582F-73DC-4AFC-8FA1-33EA6D8C1733}" type="presOf" srcId="{07686AAB-D3BE-4278-80C0-346325B45657}" destId="{62862533-84C5-4523-8805-BBD4084BE605}" srcOrd="0" destOrd="0" presId="urn:microsoft.com/office/officeart/2005/8/layout/list1"/>
    <dgm:cxn modelId="{5BB16C39-4851-49B2-89C7-6222C2E183C1}" type="presOf" srcId="{E4D5B4AD-A32F-447F-934A-6505512E9865}" destId="{EDEE5A20-8617-4F19-9E46-34587F1408A3}" srcOrd="0" destOrd="0" presId="urn:microsoft.com/office/officeart/2005/8/layout/list1"/>
    <dgm:cxn modelId="{7AC2225C-3FD5-4100-822B-7B90A706A381}" type="presOf" srcId="{CCB232E7-2AF9-4B9F-B1D1-1C2C5E941470}" destId="{62862533-84C5-4523-8805-BBD4084BE605}" srcOrd="0" destOrd="1" presId="urn:microsoft.com/office/officeart/2005/8/layout/list1"/>
    <dgm:cxn modelId="{03702F64-3AD4-4AF5-A1A2-956B78AAF7AD}" type="presOf" srcId="{24A3087E-EC59-49E4-98AC-D997B1AA93DF}" destId="{FFE3A876-434C-4927-9AF1-91C05BC47A3E}" srcOrd="0" destOrd="0" presId="urn:microsoft.com/office/officeart/2005/8/layout/list1"/>
    <dgm:cxn modelId="{C4908465-443C-4D49-9F5C-3582499E7DF8}" type="presOf" srcId="{8539DC9C-7730-4068-A66C-778023589BB8}" destId="{4E9D19A3-E33E-46CF-AA54-B0503CB23554}" srcOrd="0" destOrd="0" presId="urn:microsoft.com/office/officeart/2005/8/layout/list1"/>
    <dgm:cxn modelId="{E05DFE4F-00FF-452F-9022-1727FECB7CC8}" srcId="{45A3E237-D412-4F8D-8760-F4AB3D357AB7}" destId="{16A09C72-4962-4FD0-AD3E-FF18A26C4B35}" srcOrd="1" destOrd="0" parTransId="{B58DBAF4-A5A0-4991-BA58-48BB597F8D2F}" sibTransId="{3C8E3721-80AE-4184-AD40-17FFD9DF6F9A}"/>
    <dgm:cxn modelId="{E6767276-D18E-4AA1-941C-368349BE9116}" srcId="{E4D5B4AD-A32F-447F-934A-6505512E9865}" destId="{50C9EE5E-2B5D-4097-A585-E80A361B58BA}" srcOrd="1" destOrd="0" parTransId="{5E826046-3079-4EC5-B577-B599F4ABBDC0}" sibTransId="{F4565231-9949-4A2F-9720-FE9BE92C1879}"/>
    <dgm:cxn modelId="{6D607B57-D843-47CA-B78B-6C8A071BF430}" type="presOf" srcId="{50C9EE5E-2B5D-4097-A585-E80A361B58BA}" destId="{62D253B2-DFC9-4FCE-9499-29169CD5F409}" srcOrd="0" destOrd="1" presId="urn:microsoft.com/office/officeart/2005/8/layout/list1"/>
    <dgm:cxn modelId="{7FECD45A-343E-43AD-A23B-E5903F5A5D10}" srcId="{E4D5B4AD-A32F-447F-934A-6505512E9865}" destId="{081AD267-9C46-42E8-82F9-F2294EA4D3CB}" srcOrd="0" destOrd="0" parTransId="{83386AB6-F4FB-4E65-A5D0-A9FD9DE51EB6}" sibTransId="{50427B86-B398-4D0C-A54B-2BBE4F47C715}"/>
    <dgm:cxn modelId="{0049B589-098A-4F74-BABA-6F2C2E2CB049}" type="presOf" srcId="{8539DC9C-7730-4068-A66C-778023589BB8}" destId="{040552C8-D956-4E79-B1DB-91E419DE601D}" srcOrd="1" destOrd="0" presId="urn:microsoft.com/office/officeart/2005/8/layout/list1"/>
    <dgm:cxn modelId="{FCA9CDA4-C7A8-4ED2-A49D-5ACFAC889836}" type="presOf" srcId="{E4D5B4AD-A32F-447F-934A-6505512E9865}" destId="{7BE26044-4998-49C5-809F-D15436DD0E89}" srcOrd="1" destOrd="0" presId="urn:microsoft.com/office/officeart/2005/8/layout/list1"/>
    <dgm:cxn modelId="{723B3FA6-95FD-4DE4-B17A-3E8CCC476F69}" type="presOf" srcId="{16A09C72-4962-4FD0-AD3E-FF18A26C4B35}" destId="{FFE3A876-434C-4927-9AF1-91C05BC47A3E}" srcOrd="0" destOrd="1" presId="urn:microsoft.com/office/officeart/2005/8/layout/list1"/>
    <dgm:cxn modelId="{B531EFB3-E56C-411F-A4BB-C42B96F49B1A}" srcId="{8539DC9C-7730-4068-A66C-778023589BB8}" destId="{07686AAB-D3BE-4278-80C0-346325B45657}" srcOrd="0" destOrd="0" parTransId="{9BADD706-4CFB-4589-8E30-6F90255D1AE3}" sibTransId="{B1F5CD16-9498-4322-AB90-191FCA7CF8C2}"/>
    <dgm:cxn modelId="{5025DBCC-0FAA-4173-BCD2-4BF6047EA63B}" srcId="{154D2747-AB92-4444-AF3D-70A1C266DE82}" destId="{E4D5B4AD-A32F-447F-934A-6505512E9865}" srcOrd="1" destOrd="0" parTransId="{906063F0-A659-4B36-8FF7-37BF73271A46}" sibTransId="{D86AAB85-7E57-4CD0-BC5C-CE785FD2831B}"/>
    <dgm:cxn modelId="{6E26FACC-0C70-4903-A513-1CEF57D5F497}" type="presOf" srcId="{45A3E237-D412-4F8D-8760-F4AB3D357AB7}" destId="{A9C3CA5E-1A2D-4940-92B8-720517D221CA}" srcOrd="0" destOrd="0" presId="urn:microsoft.com/office/officeart/2005/8/layout/list1"/>
    <dgm:cxn modelId="{390094DD-04D1-4285-8CFD-4CA7D7F9EA30}" srcId="{154D2747-AB92-4444-AF3D-70A1C266DE82}" destId="{45A3E237-D412-4F8D-8760-F4AB3D357AB7}" srcOrd="2" destOrd="0" parTransId="{0A87B7A0-F08A-4A77-90D2-B4324782AEB0}" sibTransId="{D1C4B0B2-C313-407C-99E0-9A7529EFE0B0}"/>
    <dgm:cxn modelId="{CA50E9F8-9A23-41DC-B573-25B39F041A18}" srcId="{154D2747-AB92-4444-AF3D-70A1C266DE82}" destId="{8539DC9C-7730-4068-A66C-778023589BB8}" srcOrd="0" destOrd="0" parTransId="{A2355FCA-26E0-4E58-B07B-323AE5C50635}" sibTransId="{7017642F-A93C-46A9-A24C-2BA539EACE5B}"/>
    <dgm:cxn modelId="{40FFC1FE-E43C-44EF-B04E-B9DE3AF89001}" type="presOf" srcId="{154D2747-AB92-4444-AF3D-70A1C266DE82}" destId="{C9C79ED7-8EFE-4BA6-B845-77D4CC402672}" srcOrd="0" destOrd="0" presId="urn:microsoft.com/office/officeart/2005/8/layout/list1"/>
    <dgm:cxn modelId="{00B3AD7C-C561-4B90-ADD3-D6477114A542}" type="presParOf" srcId="{C9C79ED7-8EFE-4BA6-B845-77D4CC402672}" destId="{667D6BF7-5489-4838-82E6-0D838EB03FE4}" srcOrd="0" destOrd="0" presId="urn:microsoft.com/office/officeart/2005/8/layout/list1"/>
    <dgm:cxn modelId="{87F159A3-C1BB-4F0B-9809-E0C0D826FC34}" type="presParOf" srcId="{667D6BF7-5489-4838-82E6-0D838EB03FE4}" destId="{4E9D19A3-E33E-46CF-AA54-B0503CB23554}" srcOrd="0" destOrd="0" presId="urn:microsoft.com/office/officeart/2005/8/layout/list1"/>
    <dgm:cxn modelId="{81020615-2D9C-4BCB-8680-8968F05A5CB7}" type="presParOf" srcId="{667D6BF7-5489-4838-82E6-0D838EB03FE4}" destId="{040552C8-D956-4E79-B1DB-91E419DE601D}" srcOrd="1" destOrd="0" presId="urn:microsoft.com/office/officeart/2005/8/layout/list1"/>
    <dgm:cxn modelId="{DC71E131-CE83-42DC-A3E3-A31F132A80E9}" type="presParOf" srcId="{C9C79ED7-8EFE-4BA6-B845-77D4CC402672}" destId="{494F31C8-D43E-4FFA-9D2A-C1A62C61EF92}" srcOrd="1" destOrd="0" presId="urn:microsoft.com/office/officeart/2005/8/layout/list1"/>
    <dgm:cxn modelId="{3C668B02-52FB-4774-980D-B3BC0B51D37C}" type="presParOf" srcId="{C9C79ED7-8EFE-4BA6-B845-77D4CC402672}" destId="{62862533-84C5-4523-8805-BBD4084BE605}" srcOrd="2" destOrd="0" presId="urn:microsoft.com/office/officeart/2005/8/layout/list1"/>
    <dgm:cxn modelId="{FFDEAF92-976E-4766-AB56-84AB509074AD}" type="presParOf" srcId="{C9C79ED7-8EFE-4BA6-B845-77D4CC402672}" destId="{2344795A-E74C-48F7-8F63-87561FBE6415}" srcOrd="3" destOrd="0" presId="urn:microsoft.com/office/officeart/2005/8/layout/list1"/>
    <dgm:cxn modelId="{4726B930-6DD7-4342-A40F-E8A51BA5B811}" type="presParOf" srcId="{C9C79ED7-8EFE-4BA6-B845-77D4CC402672}" destId="{44669424-E8CB-4E7A-8AED-C2AD9E0881C9}" srcOrd="4" destOrd="0" presId="urn:microsoft.com/office/officeart/2005/8/layout/list1"/>
    <dgm:cxn modelId="{FDB26DE6-72C8-4990-AE8D-1604CAF34B35}" type="presParOf" srcId="{44669424-E8CB-4E7A-8AED-C2AD9E0881C9}" destId="{EDEE5A20-8617-4F19-9E46-34587F1408A3}" srcOrd="0" destOrd="0" presId="urn:microsoft.com/office/officeart/2005/8/layout/list1"/>
    <dgm:cxn modelId="{219BC93D-5755-4338-9363-1055ACE2CFBC}" type="presParOf" srcId="{44669424-E8CB-4E7A-8AED-C2AD9E0881C9}" destId="{7BE26044-4998-49C5-809F-D15436DD0E89}" srcOrd="1" destOrd="0" presId="urn:microsoft.com/office/officeart/2005/8/layout/list1"/>
    <dgm:cxn modelId="{C68B450E-EFCA-4DA4-876B-AAB19B5E6167}" type="presParOf" srcId="{C9C79ED7-8EFE-4BA6-B845-77D4CC402672}" destId="{6B2BA29D-DA4B-4E4B-BFBF-A76140E06FB1}" srcOrd="5" destOrd="0" presId="urn:microsoft.com/office/officeart/2005/8/layout/list1"/>
    <dgm:cxn modelId="{CECDBA37-95DE-4CE1-B995-48DB61A54CCB}" type="presParOf" srcId="{C9C79ED7-8EFE-4BA6-B845-77D4CC402672}" destId="{62D253B2-DFC9-4FCE-9499-29169CD5F409}" srcOrd="6" destOrd="0" presId="urn:microsoft.com/office/officeart/2005/8/layout/list1"/>
    <dgm:cxn modelId="{30F4CBB0-4445-4E6E-A92D-80FE48926C8B}" type="presParOf" srcId="{C9C79ED7-8EFE-4BA6-B845-77D4CC402672}" destId="{9C8EE046-2116-46C6-BF76-64E60DB83EB9}" srcOrd="7" destOrd="0" presId="urn:microsoft.com/office/officeart/2005/8/layout/list1"/>
    <dgm:cxn modelId="{2D4083E6-5332-400B-9CBF-D935359D8170}" type="presParOf" srcId="{C9C79ED7-8EFE-4BA6-B845-77D4CC402672}" destId="{04CB5253-9905-4087-95ED-3097F978D280}" srcOrd="8" destOrd="0" presId="urn:microsoft.com/office/officeart/2005/8/layout/list1"/>
    <dgm:cxn modelId="{48B40456-5BBD-44AE-8D4F-6434D1912C50}" type="presParOf" srcId="{04CB5253-9905-4087-95ED-3097F978D280}" destId="{A9C3CA5E-1A2D-4940-92B8-720517D221CA}" srcOrd="0" destOrd="0" presId="urn:microsoft.com/office/officeart/2005/8/layout/list1"/>
    <dgm:cxn modelId="{4BF94151-B03E-4C41-9933-C85F9F6E6E03}" type="presParOf" srcId="{04CB5253-9905-4087-95ED-3097F978D280}" destId="{57D86484-1B73-4BC1-B1C7-F59E7CC4D0D8}" srcOrd="1" destOrd="0" presId="urn:microsoft.com/office/officeart/2005/8/layout/list1"/>
    <dgm:cxn modelId="{88FD3A6D-71C7-4741-ACD8-B98EA2F2E80D}" type="presParOf" srcId="{C9C79ED7-8EFE-4BA6-B845-77D4CC402672}" destId="{CAD946BE-7642-4D49-9385-9B1AB310F0BD}" srcOrd="9" destOrd="0" presId="urn:microsoft.com/office/officeart/2005/8/layout/list1"/>
    <dgm:cxn modelId="{87CFFD2A-332B-4C40-95B1-DDD4F76307C9}" type="presParOf" srcId="{C9C79ED7-8EFE-4BA6-B845-77D4CC402672}" destId="{FFE3A876-434C-4927-9AF1-91C05BC47A3E}"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8FB91B4-1F72-45D3-A28B-CA34F130E4C3}"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58A79A0F-489C-4654-A9E6-DCB5A006F47B}">
      <dgm:prSet/>
      <dgm:spPr/>
      <dgm:t>
        <a:bodyPr/>
        <a:lstStyle/>
        <a:p>
          <a:pPr>
            <a:lnSpc>
              <a:spcPct val="100000"/>
            </a:lnSpc>
            <a:defRPr b="1"/>
          </a:pPr>
          <a:r>
            <a:rPr lang="en-US" b="1">
              <a:latin typeface="Times New Roman"/>
              <a:cs typeface="Times New Roman"/>
            </a:rPr>
            <a:t>2. Gradient Boosting: A powerful machine learning technique for regression and classification tasks.</a:t>
          </a:r>
          <a:endParaRPr lang="en-US"/>
        </a:p>
      </dgm:t>
    </dgm:pt>
    <dgm:pt modelId="{DAF2DE68-E074-4944-802E-CB9833FED25D}" type="parTrans" cxnId="{78414EB7-5F0C-4C70-BD2F-869D5D0CD388}">
      <dgm:prSet/>
      <dgm:spPr/>
      <dgm:t>
        <a:bodyPr/>
        <a:lstStyle/>
        <a:p>
          <a:endParaRPr lang="en-US"/>
        </a:p>
      </dgm:t>
    </dgm:pt>
    <dgm:pt modelId="{2E88B230-A59C-4017-8546-FAA9905BB6E6}" type="sibTrans" cxnId="{78414EB7-5F0C-4C70-BD2F-869D5D0CD388}">
      <dgm:prSet/>
      <dgm:spPr/>
      <dgm:t>
        <a:bodyPr/>
        <a:lstStyle/>
        <a:p>
          <a:endParaRPr lang="en-US"/>
        </a:p>
      </dgm:t>
    </dgm:pt>
    <dgm:pt modelId="{62B5DB65-333F-491D-822E-8327C5D265D5}">
      <dgm:prSet/>
      <dgm:spPr/>
      <dgm:t>
        <a:bodyPr/>
        <a:lstStyle/>
        <a:p>
          <a:pPr>
            <a:lnSpc>
              <a:spcPct val="100000"/>
            </a:lnSpc>
          </a:pPr>
          <a:r>
            <a:rPr lang="en-US" b="0" i="0"/>
            <a:t>Sets up a progression of basic models one by one to refine predictions by learning from previous mistakes</a:t>
          </a:r>
          <a:r>
            <a:rPr lang="en-US"/>
            <a:t>.</a:t>
          </a:r>
        </a:p>
      </dgm:t>
    </dgm:pt>
    <dgm:pt modelId="{350CA3CF-020E-4E82-B230-8C7E3EB1976E}" type="parTrans" cxnId="{66512C4E-6743-4A24-90AF-684C1917460D}">
      <dgm:prSet/>
      <dgm:spPr/>
      <dgm:t>
        <a:bodyPr/>
        <a:lstStyle/>
        <a:p>
          <a:endParaRPr lang="en-US"/>
        </a:p>
      </dgm:t>
    </dgm:pt>
    <dgm:pt modelId="{831FE17C-B195-497D-9EE3-8F4F910C258B}" type="sibTrans" cxnId="{66512C4E-6743-4A24-90AF-684C1917460D}">
      <dgm:prSet/>
      <dgm:spPr/>
      <dgm:t>
        <a:bodyPr/>
        <a:lstStyle/>
        <a:p>
          <a:endParaRPr lang="en-US"/>
        </a:p>
      </dgm:t>
    </dgm:pt>
    <dgm:pt modelId="{13AB66F3-6A11-4D23-9A6D-70900B751C1B}">
      <dgm:prSet/>
      <dgm:spPr/>
      <dgm:t>
        <a:bodyPr/>
        <a:lstStyle/>
        <a:p>
          <a:pPr>
            <a:lnSpc>
              <a:spcPct val="100000"/>
            </a:lnSpc>
          </a:pPr>
          <a:r>
            <a:rPr lang="en-US" b="0" i="0"/>
            <a:t>Enhances the loss function by applying gradient descent and regularization methods.</a:t>
          </a:r>
          <a:endParaRPr lang="en-US"/>
        </a:p>
      </dgm:t>
    </dgm:pt>
    <dgm:pt modelId="{2200F0E8-2B52-4D42-9002-FF54763D2BE7}" type="parTrans" cxnId="{919E5E53-D242-4E8B-B1A9-1A6AF8412C57}">
      <dgm:prSet/>
      <dgm:spPr/>
      <dgm:t>
        <a:bodyPr/>
        <a:lstStyle/>
        <a:p>
          <a:endParaRPr lang="en-US"/>
        </a:p>
      </dgm:t>
    </dgm:pt>
    <dgm:pt modelId="{65E480FA-0497-4A2D-B22F-4460B8EB1A37}" type="sibTrans" cxnId="{919E5E53-D242-4E8B-B1A9-1A6AF8412C57}">
      <dgm:prSet/>
      <dgm:spPr/>
      <dgm:t>
        <a:bodyPr/>
        <a:lstStyle/>
        <a:p>
          <a:endParaRPr lang="en-US"/>
        </a:p>
      </dgm:t>
    </dgm:pt>
    <dgm:pt modelId="{BF235F39-8D85-42CC-925C-3ECD1206C62E}">
      <dgm:prSet/>
      <dgm:spPr/>
      <dgm:t>
        <a:bodyPr/>
        <a:lstStyle/>
        <a:p>
          <a:pPr>
            <a:lnSpc>
              <a:spcPct val="100000"/>
            </a:lnSpc>
          </a:pPr>
          <a:r>
            <a:rPr lang="en-US" b="0" i="0"/>
            <a:t>Frequently utilized implementations feature </a:t>
          </a:r>
          <a:r>
            <a:rPr lang="en-US" b="0" i="0" err="1"/>
            <a:t>XGBoost</a:t>
          </a:r>
          <a:r>
            <a:rPr lang="en-US" b="0" i="0"/>
            <a:t>, </a:t>
          </a:r>
          <a:r>
            <a:rPr lang="en-US" b="0" i="0" err="1"/>
            <a:t>LightGBM</a:t>
          </a:r>
          <a:r>
            <a:rPr lang="en-US" b="0" i="0"/>
            <a:t>, and </a:t>
          </a:r>
          <a:r>
            <a:rPr lang="en-US" b="0" i="0" err="1"/>
            <a:t>CatBoost</a:t>
          </a:r>
          <a:r>
            <a:rPr lang="en-US" b="0" i="0"/>
            <a:t>, renowned for their performance.</a:t>
          </a:r>
          <a:endParaRPr lang="en-US"/>
        </a:p>
      </dgm:t>
    </dgm:pt>
    <dgm:pt modelId="{12B18B3D-81B2-46A2-A06C-85205FF39968}" type="parTrans" cxnId="{0BB48295-466A-41E3-B5C7-839E08E61C77}">
      <dgm:prSet/>
      <dgm:spPr/>
      <dgm:t>
        <a:bodyPr/>
        <a:lstStyle/>
        <a:p>
          <a:endParaRPr lang="en-US"/>
        </a:p>
      </dgm:t>
    </dgm:pt>
    <dgm:pt modelId="{E3F214CA-5C02-44FE-8EE6-EB28168DE456}" type="sibTrans" cxnId="{0BB48295-466A-41E3-B5C7-839E08E61C77}">
      <dgm:prSet/>
      <dgm:spPr/>
      <dgm:t>
        <a:bodyPr/>
        <a:lstStyle/>
        <a:p>
          <a:endParaRPr lang="en-US"/>
        </a:p>
      </dgm:t>
    </dgm:pt>
    <dgm:pt modelId="{5738B90A-A38A-4224-9417-263E2924919C}">
      <dgm:prSet/>
      <dgm:spPr/>
      <dgm:t>
        <a:bodyPr/>
        <a:lstStyle/>
        <a:p>
          <a:pPr>
            <a:lnSpc>
              <a:spcPct val="100000"/>
            </a:lnSpc>
            <a:defRPr b="1"/>
          </a:pPr>
          <a:r>
            <a:rPr lang="en-US" b="1">
              <a:latin typeface="Times New Roman"/>
              <a:cs typeface="Times New Roman"/>
            </a:rPr>
            <a:t>3. Neural Networks: Computational models inspired by the human brain.</a:t>
          </a:r>
          <a:endParaRPr lang="en-US">
            <a:latin typeface="Times New Roman"/>
            <a:cs typeface="Times New Roman"/>
          </a:endParaRPr>
        </a:p>
      </dgm:t>
    </dgm:pt>
    <dgm:pt modelId="{D0EEDA83-486F-42E6-8093-0A235E147186}" type="parTrans" cxnId="{CBBB54AD-2B5D-422A-832F-87D4B14F1E71}">
      <dgm:prSet/>
      <dgm:spPr/>
      <dgm:t>
        <a:bodyPr/>
        <a:lstStyle/>
        <a:p>
          <a:endParaRPr lang="en-US"/>
        </a:p>
      </dgm:t>
    </dgm:pt>
    <dgm:pt modelId="{A903685D-8B8F-43EB-B420-03F68E85D86D}" type="sibTrans" cxnId="{CBBB54AD-2B5D-422A-832F-87D4B14F1E71}">
      <dgm:prSet/>
      <dgm:spPr/>
      <dgm:t>
        <a:bodyPr/>
        <a:lstStyle/>
        <a:p>
          <a:endParaRPr lang="en-US"/>
        </a:p>
      </dgm:t>
    </dgm:pt>
    <dgm:pt modelId="{E4168CC0-BB3E-42EC-B4EB-3DB4D6DCCE69}">
      <dgm:prSet/>
      <dgm:spPr/>
      <dgm:t>
        <a:bodyPr/>
        <a:lstStyle/>
        <a:p>
          <a:pPr>
            <a:lnSpc>
              <a:spcPct val="100000"/>
            </a:lnSpc>
          </a:pPr>
          <a:r>
            <a:rPr lang="en-US"/>
            <a:t>Consist</a:t>
          </a:r>
          <a:r>
            <a:rPr lang="en-US" b="0" i="0"/>
            <a:t> of neurons that are interconnected and organized into layers.</a:t>
          </a:r>
          <a:endParaRPr lang="en-US"/>
        </a:p>
      </dgm:t>
    </dgm:pt>
    <dgm:pt modelId="{FA92F8C5-6985-4D29-97B7-888945660EF7}" type="parTrans" cxnId="{0D2D2DC5-D479-447F-9689-26AFFD85DDA7}">
      <dgm:prSet/>
      <dgm:spPr/>
      <dgm:t>
        <a:bodyPr/>
        <a:lstStyle/>
        <a:p>
          <a:endParaRPr lang="en-US"/>
        </a:p>
      </dgm:t>
    </dgm:pt>
    <dgm:pt modelId="{DCCE0070-6894-4438-AEB5-A7E371F310EA}" type="sibTrans" cxnId="{0D2D2DC5-D479-447F-9689-26AFFD85DDA7}">
      <dgm:prSet/>
      <dgm:spPr/>
      <dgm:t>
        <a:bodyPr/>
        <a:lstStyle/>
        <a:p>
          <a:endParaRPr lang="en-US"/>
        </a:p>
      </dgm:t>
    </dgm:pt>
    <dgm:pt modelId="{1628F907-9570-4C29-854F-615E3D7B00A8}">
      <dgm:prSet/>
      <dgm:spPr/>
      <dgm:t>
        <a:bodyPr/>
        <a:lstStyle/>
        <a:p>
          <a:pPr>
            <a:lnSpc>
              <a:spcPct val="100000"/>
            </a:lnSpc>
          </a:pPr>
          <a:r>
            <a:rPr lang="en-US" b="0" i="0"/>
            <a:t>Adapt weights and biases iteratively through training by employing optimization methods such as gradient descent</a:t>
          </a:r>
          <a:r>
            <a:rPr lang="en-US"/>
            <a:t>.</a:t>
          </a:r>
        </a:p>
      </dgm:t>
    </dgm:pt>
    <dgm:pt modelId="{8BAF426B-0527-46F3-A491-C6F63A2C17A3}" type="parTrans" cxnId="{FFCF790F-5E27-40A0-A0A4-A039459333DA}">
      <dgm:prSet/>
      <dgm:spPr/>
      <dgm:t>
        <a:bodyPr/>
        <a:lstStyle/>
        <a:p>
          <a:endParaRPr lang="en-US"/>
        </a:p>
      </dgm:t>
    </dgm:pt>
    <dgm:pt modelId="{69EB9693-3ADF-476C-BA8B-BD266234761A}" type="sibTrans" cxnId="{FFCF790F-5E27-40A0-A0A4-A039459333DA}">
      <dgm:prSet/>
      <dgm:spPr/>
      <dgm:t>
        <a:bodyPr/>
        <a:lstStyle/>
        <a:p>
          <a:endParaRPr lang="en-US"/>
        </a:p>
      </dgm:t>
    </dgm:pt>
    <dgm:pt modelId="{AAC102E8-BAF0-41E2-901D-20A0D44A4CD7}">
      <dgm:prSet/>
      <dgm:spPr/>
      <dgm:t>
        <a:bodyPr/>
        <a:lstStyle/>
        <a:p>
          <a:pPr>
            <a:lnSpc>
              <a:spcPct val="100000"/>
            </a:lnSpc>
          </a:pPr>
          <a:r>
            <a:rPr lang="en-US" b="0" i="0"/>
            <a:t>Different varieties include feedforward, convolutional, and recurrent neural networks, tailored for various tasks.</a:t>
          </a:r>
          <a:endParaRPr lang="en-US"/>
        </a:p>
      </dgm:t>
    </dgm:pt>
    <dgm:pt modelId="{1BFABD71-FD4F-43F9-87DA-5F47707B7720}" type="parTrans" cxnId="{4A864096-1D1C-4DAB-8576-2C834AA82DBB}">
      <dgm:prSet/>
      <dgm:spPr/>
      <dgm:t>
        <a:bodyPr/>
        <a:lstStyle/>
        <a:p>
          <a:endParaRPr lang="en-US"/>
        </a:p>
      </dgm:t>
    </dgm:pt>
    <dgm:pt modelId="{CFD876CD-A944-439D-B834-C7E108BBB2E4}" type="sibTrans" cxnId="{4A864096-1D1C-4DAB-8576-2C834AA82DBB}">
      <dgm:prSet/>
      <dgm:spPr/>
      <dgm:t>
        <a:bodyPr/>
        <a:lstStyle/>
        <a:p>
          <a:endParaRPr lang="en-US"/>
        </a:p>
      </dgm:t>
    </dgm:pt>
    <dgm:pt modelId="{237048D1-02AB-4E1D-8C60-1F06AD109FA1}">
      <dgm:prSet phldr="0"/>
      <dgm:spPr/>
      <dgm:t>
        <a:bodyPr/>
        <a:lstStyle/>
        <a:p>
          <a:pPr>
            <a:lnSpc>
              <a:spcPct val="100000"/>
            </a:lnSpc>
            <a:defRPr b="1"/>
          </a:pPr>
          <a:r>
            <a:rPr lang="en-US" b="1">
              <a:latin typeface="Times New Roman"/>
              <a:cs typeface="Times New Roman"/>
            </a:rPr>
            <a:t>1.Support Vector Machines: A</a:t>
          </a:r>
          <a:r>
            <a:rPr lang="en-US" b="1">
              <a:latin typeface="Times New Roman"/>
              <a:ea typeface="Roboto"/>
              <a:cs typeface="Roboto"/>
            </a:rPr>
            <a:t> set of supervised learning methods used for classification, regression and outlier detection.</a:t>
          </a:r>
          <a:endParaRPr lang="en-US" b="1">
            <a:latin typeface="Times New Roman"/>
          </a:endParaRPr>
        </a:p>
      </dgm:t>
    </dgm:pt>
    <dgm:pt modelId="{603189D8-062E-4CF8-97D5-B214C7694561}" type="parTrans" cxnId="{0F2B1BBC-FC2A-46BE-BA66-C3748B5BD5B9}">
      <dgm:prSet/>
      <dgm:spPr/>
    </dgm:pt>
    <dgm:pt modelId="{C3AF368B-D70F-4841-8028-6F91954DD310}" type="sibTrans" cxnId="{0F2B1BBC-FC2A-46BE-BA66-C3748B5BD5B9}">
      <dgm:prSet/>
      <dgm:spPr/>
      <dgm:t>
        <a:bodyPr/>
        <a:lstStyle/>
        <a:p>
          <a:endParaRPr lang="en-US"/>
        </a:p>
      </dgm:t>
    </dgm:pt>
    <dgm:pt modelId="{A365C1BD-7209-4752-9A34-E566C535FF37}">
      <dgm:prSet phldr="0"/>
      <dgm:spPr/>
      <dgm:t>
        <a:bodyPr/>
        <a:lstStyle/>
        <a:p>
          <a:pPr>
            <a:lnSpc>
              <a:spcPct val="100000"/>
            </a:lnSpc>
          </a:pPr>
          <a:r>
            <a:rPr lang="en-US">
              <a:latin typeface="Avenir Next LT Pro"/>
              <a:ea typeface="Calibri"/>
              <a:cs typeface="Calibri"/>
            </a:rPr>
            <a:t>SVM is a powerful model for classification and regression tasks.</a:t>
          </a:r>
          <a:endParaRPr lang="en-US">
            <a:latin typeface="Avenir Next LT Pro"/>
            <a:cs typeface="Times New Roman"/>
          </a:endParaRPr>
        </a:p>
      </dgm:t>
    </dgm:pt>
    <dgm:pt modelId="{BD19401F-A9F8-4904-B409-166191C323DF}" type="parTrans" cxnId="{371E7B9C-8E43-49AD-A111-4211A3B3BFAB}">
      <dgm:prSet/>
      <dgm:spPr/>
    </dgm:pt>
    <dgm:pt modelId="{A6D82AA6-5877-4994-98B6-92ABBDB22F22}" type="sibTrans" cxnId="{371E7B9C-8E43-49AD-A111-4211A3B3BFAB}">
      <dgm:prSet/>
      <dgm:spPr/>
      <dgm:t>
        <a:bodyPr/>
        <a:lstStyle/>
        <a:p>
          <a:endParaRPr lang="en-US"/>
        </a:p>
      </dgm:t>
    </dgm:pt>
    <dgm:pt modelId="{3BA46C40-8A4C-4E75-94FF-B3922E986421}">
      <dgm:prSet phldr="0"/>
      <dgm:spPr/>
      <dgm:t>
        <a:bodyPr/>
        <a:lstStyle/>
        <a:p>
          <a:pPr>
            <a:lnSpc>
              <a:spcPct val="100000"/>
            </a:lnSpc>
          </a:pPr>
          <a:r>
            <a:rPr lang="en-US">
              <a:latin typeface="Avenir Next LT Pro"/>
              <a:cs typeface="Times New Roman"/>
            </a:rPr>
            <a:t>It finds the best hyperplane to separate classes while maximizing margin.</a:t>
          </a:r>
        </a:p>
      </dgm:t>
    </dgm:pt>
    <dgm:pt modelId="{C29CD05F-ED78-4DE6-A1F3-63E3EDB176B2}" type="parTrans" cxnId="{FD42BC56-D17A-46AA-832A-CAA60C4D4DAD}">
      <dgm:prSet/>
      <dgm:spPr/>
    </dgm:pt>
    <dgm:pt modelId="{50AAE25B-B2DB-4D79-83AE-4E15274371A6}" type="sibTrans" cxnId="{FD42BC56-D17A-46AA-832A-CAA60C4D4DAD}">
      <dgm:prSet/>
      <dgm:spPr/>
      <dgm:t>
        <a:bodyPr/>
        <a:lstStyle/>
        <a:p>
          <a:endParaRPr lang="en-US"/>
        </a:p>
      </dgm:t>
    </dgm:pt>
    <dgm:pt modelId="{2BA59C3F-87CD-49AF-9A55-F9EFAF6A9A18}">
      <dgm:prSet phldr="0"/>
      <dgm:spPr/>
      <dgm:t>
        <a:bodyPr/>
        <a:lstStyle/>
        <a:p>
          <a:pPr>
            <a:lnSpc>
              <a:spcPct val="100000"/>
            </a:lnSpc>
          </a:pPr>
          <a:r>
            <a:rPr lang="en-US">
              <a:latin typeface="Avenir Next LT Pro"/>
              <a:cs typeface="Times New Roman"/>
            </a:rPr>
            <a:t>SVM is effective in high-dimensional spaces and widely applicable in various fields.</a:t>
          </a:r>
        </a:p>
      </dgm:t>
    </dgm:pt>
    <dgm:pt modelId="{41E15912-C828-4079-8D57-E6F50D31B8C1}" type="parTrans" cxnId="{A982F569-D063-4636-9B9C-D83467D122A7}">
      <dgm:prSet/>
      <dgm:spPr/>
    </dgm:pt>
    <dgm:pt modelId="{AE56D39C-40F8-4989-A491-E798C91FDF5F}" type="sibTrans" cxnId="{A982F569-D063-4636-9B9C-D83467D122A7}">
      <dgm:prSet/>
      <dgm:spPr/>
      <dgm:t>
        <a:bodyPr/>
        <a:lstStyle/>
        <a:p>
          <a:endParaRPr lang="en-US"/>
        </a:p>
      </dgm:t>
    </dgm:pt>
    <dgm:pt modelId="{AEFC1F4F-6F6A-433D-9005-4B5319653317}" type="pres">
      <dgm:prSet presAssocID="{B8FB91B4-1F72-45D3-A28B-CA34F130E4C3}" presName="root" presStyleCnt="0">
        <dgm:presLayoutVars>
          <dgm:dir/>
          <dgm:resizeHandles val="exact"/>
        </dgm:presLayoutVars>
      </dgm:prSet>
      <dgm:spPr/>
    </dgm:pt>
    <dgm:pt modelId="{CD182CCD-6803-465B-AE38-7385E485EDBE}" type="pres">
      <dgm:prSet presAssocID="{237048D1-02AB-4E1D-8C60-1F06AD109FA1}" presName="compNode" presStyleCnt="0"/>
      <dgm:spPr/>
    </dgm:pt>
    <dgm:pt modelId="{A37BC599-8465-4B35-9320-7977F7FEC8C7}" type="pres">
      <dgm:prSet presAssocID="{237048D1-02AB-4E1D-8C60-1F06AD109FA1}" presName="iconRect" presStyleLbl="node1" presStyleIdx="0" presStyleCnt="3"/>
      <dgm:spPr>
        <a:ln>
          <a:noFill/>
        </a:ln>
      </dgm:spPr>
    </dgm:pt>
    <dgm:pt modelId="{0DD54782-18C3-462E-A243-4ACB61CF3401}" type="pres">
      <dgm:prSet presAssocID="{237048D1-02AB-4E1D-8C60-1F06AD109FA1}" presName="iconSpace" presStyleCnt="0"/>
      <dgm:spPr/>
    </dgm:pt>
    <dgm:pt modelId="{F1956410-3565-4D97-8208-EA7F84209DFD}" type="pres">
      <dgm:prSet presAssocID="{237048D1-02AB-4E1D-8C60-1F06AD109FA1}" presName="parTx" presStyleLbl="revTx" presStyleIdx="0" presStyleCnt="6">
        <dgm:presLayoutVars>
          <dgm:chMax val="0"/>
          <dgm:chPref val="0"/>
        </dgm:presLayoutVars>
      </dgm:prSet>
      <dgm:spPr/>
    </dgm:pt>
    <dgm:pt modelId="{1BCB5EB2-E42F-4C1F-9268-115BE1651A65}" type="pres">
      <dgm:prSet presAssocID="{237048D1-02AB-4E1D-8C60-1F06AD109FA1}" presName="txSpace" presStyleCnt="0"/>
      <dgm:spPr/>
    </dgm:pt>
    <dgm:pt modelId="{B2B43F9F-7F57-4E61-A74C-2553478C70D9}" type="pres">
      <dgm:prSet presAssocID="{237048D1-02AB-4E1D-8C60-1F06AD109FA1}" presName="desTx" presStyleLbl="revTx" presStyleIdx="1" presStyleCnt="6">
        <dgm:presLayoutVars/>
      </dgm:prSet>
      <dgm:spPr/>
    </dgm:pt>
    <dgm:pt modelId="{D46C18F3-BB19-4E50-8096-3A0E6C8988F0}" type="pres">
      <dgm:prSet presAssocID="{C3AF368B-D70F-4841-8028-6F91954DD310}" presName="sibTrans" presStyleCnt="0"/>
      <dgm:spPr/>
    </dgm:pt>
    <dgm:pt modelId="{4545E945-8AC1-45FA-94A7-1F6DC32EE0EC}" type="pres">
      <dgm:prSet presAssocID="{58A79A0F-489C-4654-A9E6-DCB5A006F47B}" presName="compNode" presStyleCnt="0"/>
      <dgm:spPr/>
    </dgm:pt>
    <dgm:pt modelId="{A232B9DD-3C95-4B6F-9F35-9A389BEAB6A7}" type="pres">
      <dgm:prSet presAssocID="{58A79A0F-489C-4654-A9E6-DCB5A006F47B}" presName="iconRect" presStyleLbl="node1"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0FF7D38B-DC67-4CD1-B748-83E28D604809}" type="pres">
      <dgm:prSet presAssocID="{58A79A0F-489C-4654-A9E6-DCB5A006F47B}" presName="iconSpace" presStyleCnt="0"/>
      <dgm:spPr/>
    </dgm:pt>
    <dgm:pt modelId="{348DC059-5157-4732-B4F5-BC58E41E97A9}" type="pres">
      <dgm:prSet presAssocID="{58A79A0F-489C-4654-A9E6-DCB5A006F47B}" presName="parTx" presStyleLbl="revTx" presStyleIdx="2" presStyleCnt="6">
        <dgm:presLayoutVars>
          <dgm:chMax val="0"/>
          <dgm:chPref val="0"/>
        </dgm:presLayoutVars>
      </dgm:prSet>
      <dgm:spPr/>
    </dgm:pt>
    <dgm:pt modelId="{42809C39-A135-4AE6-95EC-786184F546F3}" type="pres">
      <dgm:prSet presAssocID="{58A79A0F-489C-4654-A9E6-DCB5A006F47B}" presName="txSpace" presStyleCnt="0"/>
      <dgm:spPr/>
    </dgm:pt>
    <dgm:pt modelId="{B804D54A-6F3A-4B1B-81F5-F7A3117370FB}" type="pres">
      <dgm:prSet presAssocID="{58A79A0F-489C-4654-A9E6-DCB5A006F47B}" presName="desTx" presStyleLbl="revTx" presStyleIdx="3" presStyleCnt="6">
        <dgm:presLayoutVars/>
      </dgm:prSet>
      <dgm:spPr/>
    </dgm:pt>
    <dgm:pt modelId="{2B940719-DD59-433C-ADF9-C6A8A75EF31A}" type="pres">
      <dgm:prSet presAssocID="{2E88B230-A59C-4017-8546-FAA9905BB6E6}" presName="sibTrans" presStyleCnt="0"/>
      <dgm:spPr/>
    </dgm:pt>
    <dgm:pt modelId="{A562C763-0D15-4DCD-B009-1689AA69300E}" type="pres">
      <dgm:prSet presAssocID="{5738B90A-A38A-4224-9417-263E2924919C}" presName="compNode" presStyleCnt="0"/>
      <dgm:spPr/>
    </dgm:pt>
    <dgm:pt modelId="{C00E387C-FC23-4BC3-A6CC-8764C1F8DBBB}" type="pres">
      <dgm:prSet presAssocID="{5738B90A-A38A-4224-9417-263E2924919C}"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4D57F234-6EEA-46D6-A302-579F468CD6BC}" type="pres">
      <dgm:prSet presAssocID="{5738B90A-A38A-4224-9417-263E2924919C}" presName="iconSpace" presStyleCnt="0"/>
      <dgm:spPr/>
    </dgm:pt>
    <dgm:pt modelId="{3276154B-0E56-4810-A1BD-381A1058CD15}" type="pres">
      <dgm:prSet presAssocID="{5738B90A-A38A-4224-9417-263E2924919C}" presName="parTx" presStyleLbl="revTx" presStyleIdx="4" presStyleCnt="6">
        <dgm:presLayoutVars>
          <dgm:chMax val="0"/>
          <dgm:chPref val="0"/>
        </dgm:presLayoutVars>
      </dgm:prSet>
      <dgm:spPr/>
    </dgm:pt>
    <dgm:pt modelId="{8B6556EF-358C-4FB5-9272-EA4461634BD8}" type="pres">
      <dgm:prSet presAssocID="{5738B90A-A38A-4224-9417-263E2924919C}" presName="txSpace" presStyleCnt="0"/>
      <dgm:spPr/>
    </dgm:pt>
    <dgm:pt modelId="{72AE3B26-06F0-483E-8539-8A2E5DFE7B3A}" type="pres">
      <dgm:prSet presAssocID="{5738B90A-A38A-4224-9417-263E2924919C}" presName="desTx" presStyleLbl="revTx" presStyleIdx="5" presStyleCnt="6">
        <dgm:presLayoutVars/>
      </dgm:prSet>
      <dgm:spPr/>
    </dgm:pt>
  </dgm:ptLst>
  <dgm:cxnLst>
    <dgm:cxn modelId="{FFCF790F-5E27-40A0-A0A4-A039459333DA}" srcId="{5738B90A-A38A-4224-9417-263E2924919C}" destId="{1628F907-9570-4C29-854F-615E3D7B00A8}" srcOrd="1" destOrd="0" parTransId="{8BAF426B-0527-46F3-A491-C6F63A2C17A3}" sibTransId="{69EB9693-3ADF-476C-BA8B-BD266234761A}"/>
    <dgm:cxn modelId="{579AE713-2354-4270-97B0-B71A054F626A}" type="presOf" srcId="{5738B90A-A38A-4224-9417-263E2924919C}" destId="{3276154B-0E56-4810-A1BD-381A1058CD15}" srcOrd="0" destOrd="0" presId="urn:microsoft.com/office/officeart/2018/2/layout/IconLabelDescriptionList"/>
    <dgm:cxn modelId="{AED8C033-8584-4923-B23D-3F6F8FA1D329}" type="presOf" srcId="{237048D1-02AB-4E1D-8C60-1F06AD109FA1}" destId="{F1956410-3565-4D97-8208-EA7F84209DFD}" srcOrd="0" destOrd="0" presId="urn:microsoft.com/office/officeart/2018/2/layout/IconLabelDescriptionList"/>
    <dgm:cxn modelId="{BF5E143A-686A-4284-A95A-0B59CF19C30A}" type="presOf" srcId="{B8FB91B4-1F72-45D3-A28B-CA34F130E4C3}" destId="{AEFC1F4F-6F6A-433D-9005-4B5319653317}" srcOrd="0" destOrd="0" presId="urn:microsoft.com/office/officeart/2018/2/layout/IconLabelDescriptionList"/>
    <dgm:cxn modelId="{F15C5F44-7BE2-4840-81A6-EE650E8F9800}" type="presOf" srcId="{2BA59C3F-87CD-49AF-9A55-F9EFAF6A9A18}" destId="{B2B43F9F-7F57-4E61-A74C-2553478C70D9}" srcOrd="0" destOrd="2" presId="urn:microsoft.com/office/officeart/2018/2/layout/IconLabelDescriptionList"/>
    <dgm:cxn modelId="{A982F569-D063-4636-9B9C-D83467D122A7}" srcId="{237048D1-02AB-4E1D-8C60-1F06AD109FA1}" destId="{2BA59C3F-87CD-49AF-9A55-F9EFAF6A9A18}" srcOrd="2" destOrd="0" parTransId="{41E15912-C828-4079-8D57-E6F50D31B8C1}" sibTransId="{AE56D39C-40F8-4989-A491-E798C91FDF5F}"/>
    <dgm:cxn modelId="{9A7A996B-D4BC-4CB7-AC93-063AA7E6C375}" type="presOf" srcId="{13AB66F3-6A11-4D23-9A6D-70900B751C1B}" destId="{B804D54A-6F3A-4B1B-81F5-F7A3117370FB}" srcOrd="0" destOrd="1" presId="urn:microsoft.com/office/officeart/2018/2/layout/IconLabelDescriptionList"/>
    <dgm:cxn modelId="{66512C4E-6743-4A24-90AF-684C1917460D}" srcId="{58A79A0F-489C-4654-A9E6-DCB5A006F47B}" destId="{62B5DB65-333F-491D-822E-8327C5D265D5}" srcOrd="0" destOrd="0" parTransId="{350CA3CF-020E-4E82-B230-8C7E3EB1976E}" sibTransId="{831FE17C-B195-497D-9EE3-8F4F910C258B}"/>
    <dgm:cxn modelId="{919E5E53-D242-4E8B-B1A9-1A6AF8412C57}" srcId="{58A79A0F-489C-4654-A9E6-DCB5A006F47B}" destId="{13AB66F3-6A11-4D23-9A6D-70900B751C1B}" srcOrd="1" destOrd="0" parTransId="{2200F0E8-2B52-4D42-9002-FF54763D2BE7}" sibTransId="{65E480FA-0497-4A2D-B22F-4460B8EB1A37}"/>
    <dgm:cxn modelId="{FD42BC56-D17A-46AA-832A-CAA60C4D4DAD}" srcId="{237048D1-02AB-4E1D-8C60-1F06AD109FA1}" destId="{3BA46C40-8A4C-4E75-94FF-B3922E986421}" srcOrd="1" destOrd="0" parTransId="{C29CD05F-ED78-4DE6-A1F3-63E3EDB176B2}" sibTransId="{50AAE25B-B2DB-4D79-83AE-4E15274371A6}"/>
    <dgm:cxn modelId="{2034A559-E8E3-444B-977C-550474700AA7}" type="presOf" srcId="{58A79A0F-489C-4654-A9E6-DCB5A006F47B}" destId="{348DC059-5157-4732-B4F5-BC58E41E97A9}" srcOrd="0" destOrd="0" presId="urn:microsoft.com/office/officeart/2018/2/layout/IconLabelDescriptionList"/>
    <dgm:cxn modelId="{539F1793-BBE8-42C6-A49B-5AA5316AAADF}" type="presOf" srcId="{A365C1BD-7209-4752-9A34-E566C535FF37}" destId="{B2B43F9F-7F57-4E61-A74C-2553478C70D9}" srcOrd="0" destOrd="0" presId="urn:microsoft.com/office/officeart/2018/2/layout/IconLabelDescriptionList"/>
    <dgm:cxn modelId="{0BB48295-466A-41E3-B5C7-839E08E61C77}" srcId="{58A79A0F-489C-4654-A9E6-DCB5A006F47B}" destId="{BF235F39-8D85-42CC-925C-3ECD1206C62E}" srcOrd="2" destOrd="0" parTransId="{12B18B3D-81B2-46A2-A06C-85205FF39968}" sibTransId="{E3F214CA-5C02-44FE-8EE6-EB28168DE456}"/>
    <dgm:cxn modelId="{4A864096-1D1C-4DAB-8576-2C834AA82DBB}" srcId="{5738B90A-A38A-4224-9417-263E2924919C}" destId="{AAC102E8-BAF0-41E2-901D-20A0D44A4CD7}" srcOrd="2" destOrd="0" parTransId="{1BFABD71-FD4F-43F9-87DA-5F47707B7720}" sibTransId="{CFD876CD-A944-439D-B834-C7E108BBB2E4}"/>
    <dgm:cxn modelId="{289B139B-12D1-405F-A3EA-9E394C4E660F}" type="presOf" srcId="{3BA46C40-8A4C-4E75-94FF-B3922E986421}" destId="{B2B43F9F-7F57-4E61-A74C-2553478C70D9}" srcOrd="0" destOrd="1" presId="urn:microsoft.com/office/officeart/2018/2/layout/IconLabelDescriptionList"/>
    <dgm:cxn modelId="{371E7B9C-8E43-49AD-A111-4211A3B3BFAB}" srcId="{237048D1-02AB-4E1D-8C60-1F06AD109FA1}" destId="{A365C1BD-7209-4752-9A34-E566C535FF37}" srcOrd="0" destOrd="0" parTransId="{BD19401F-A9F8-4904-B409-166191C323DF}" sibTransId="{A6D82AA6-5877-4994-98B6-92ABBDB22F22}"/>
    <dgm:cxn modelId="{CBBB54AD-2B5D-422A-832F-87D4B14F1E71}" srcId="{B8FB91B4-1F72-45D3-A28B-CA34F130E4C3}" destId="{5738B90A-A38A-4224-9417-263E2924919C}" srcOrd="2" destOrd="0" parTransId="{D0EEDA83-486F-42E6-8093-0A235E147186}" sibTransId="{A903685D-8B8F-43EB-B420-03F68E85D86D}"/>
    <dgm:cxn modelId="{E70FBAAD-6987-4D3F-AB3D-515F26C0BCF9}" type="presOf" srcId="{E4168CC0-BB3E-42EC-B4EB-3DB4D6DCCE69}" destId="{72AE3B26-06F0-483E-8539-8A2E5DFE7B3A}" srcOrd="0" destOrd="0" presId="urn:microsoft.com/office/officeart/2018/2/layout/IconLabelDescriptionList"/>
    <dgm:cxn modelId="{78414EB7-5F0C-4C70-BD2F-869D5D0CD388}" srcId="{B8FB91B4-1F72-45D3-A28B-CA34F130E4C3}" destId="{58A79A0F-489C-4654-A9E6-DCB5A006F47B}" srcOrd="1" destOrd="0" parTransId="{DAF2DE68-E074-4944-802E-CB9833FED25D}" sibTransId="{2E88B230-A59C-4017-8546-FAA9905BB6E6}"/>
    <dgm:cxn modelId="{0F2B1BBC-FC2A-46BE-BA66-C3748B5BD5B9}" srcId="{B8FB91B4-1F72-45D3-A28B-CA34F130E4C3}" destId="{237048D1-02AB-4E1D-8C60-1F06AD109FA1}" srcOrd="0" destOrd="0" parTransId="{603189D8-062E-4CF8-97D5-B214C7694561}" sibTransId="{C3AF368B-D70F-4841-8028-6F91954DD310}"/>
    <dgm:cxn modelId="{048701C4-0E74-4242-8D60-86C92A37523B}" type="presOf" srcId="{62B5DB65-333F-491D-822E-8327C5D265D5}" destId="{B804D54A-6F3A-4B1B-81F5-F7A3117370FB}" srcOrd="0" destOrd="0" presId="urn:microsoft.com/office/officeart/2018/2/layout/IconLabelDescriptionList"/>
    <dgm:cxn modelId="{0D2D2DC5-D479-447F-9689-26AFFD85DDA7}" srcId="{5738B90A-A38A-4224-9417-263E2924919C}" destId="{E4168CC0-BB3E-42EC-B4EB-3DB4D6DCCE69}" srcOrd="0" destOrd="0" parTransId="{FA92F8C5-6985-4D29-97B7-888945660EF7}" sibTransId="{DCCE0070-6894-4438-AEB5-A7E371F310EA}"/>
    <dgm:cxn modelId="{B39209DC-69D1-4F72-9059-EE31AB984C00}" type="presOf" srcId="{AAC102E8-BAF0-41E2-901D-20A0D44A4CD7}" destId="{72AE3B26-06F0-483E-8539-8A2E5DFE7B3A}" srcOrd="0" destOrd="2" presId="urn:microsoft.com/office/officeart/2018/2/layout/IconLabelDescriptionList"/>
    <dgm:cxn modelId="{508A45F7-0243-4695-B896-2CD82F079BE4}" type="presOf" srcId="{BF235F39-8D85-42CC-925C-3ECD1206C62E}" destId="{B804D54A-6F3A-4B1B-81F5-F7A3117370FB}" srcOrd="0" destOrd="2" presId="urn:microsoft.com/office/officeart/2018/2/layout/IconLabelDescriptionList"/>
    <dgm:cxn modelId="{29D4BDFF-C6BB-4F97-96F4-342B5E5B59E3}" type="presOf" srcId="{1628F907-9570-4C29-854F-615E3D7B00A8}" destId="{72AE3B26-06F0-483E-8539-8A2E5DFE7B3A}" srcOrd="0" destOrd="1" presId="urn:microsoft.com/office/officeart/2018/2/layout/IconLabelDescriptionList"/>
    <dgm:cxn modelId="{7ED6E0DB-AD8E-4FCA-B9B9-E7B10B1445A4}" type="presParOf" srcId="{AEFC1F4F-6F6A-433D-9005-4B5319653317}" destId="{CD182CCD-6803-465B-AE38-7385E485EDBE}" srcOrd="0" destOrd="0" presId="urn:microsoft.com/office/officeart/2018/2/layout/IconLabelDescriptionList"/>
    <dgm:cxn modelId="{E5DF0675-9536-41F2-BBF9-8485E80DF94A}" type="presParOf" srcId="{CD182CCD-6803-465B-AE38-7385E485EDBE}" destId="{A37BC599-8465-4B35-9320-7977F7FEC8C7}" srcOrd="0" destOrd="0" presId="urn:microsoft.com/office/officeart/2018/2/layout/IconLabelDescriptionList"/>
    <dgm:cxn modelId="{AB344497-66D0-4E9B-9BE6-B471F0F6FDB4}" type="presParOf" srcId="{CD182CCD-6803-465B-AE38-7385E485EDBE}" destId="{0DD54782-18C3-462E-A243-4ACB61CF3401}" srcOrd="1" destOrd="0" presId="urn:microsoft.com/office/officeart/2018/2/layout/IconLabelDescriptionList"/>
    <dgm:cxn modelId="{36F2D00E-6C30-488C-9449-C3CB86A43BEC}" type="presParOf" srcId="{CD182CCD-6803-465B-AE38-7385E485EDBE}" destId="{F1956410-3565-4D97-8208-EA7F84209DFD}" srcOrd="2" destOrd="0" presId="urn:microsoft.com/office/officeart/2018/2/layout/IconLabelDescriptionList"/>
    <dgm:cxn modelId="{1584913E-A2F8-44BA-B854-68011BC2ED57}" type="presParOf" srcId="{CD182CCD-6803-465B-AE38-7385E485EDBE}" destId="{1BCB5EB2-E42F-4C1F-9268-115BE1651A65}" srcOrd="3" destOrd="0" presId="urn:microsoft.com/office/officeart/2018/2/layout/IconLabelDescriptionList"/>
    <dgm:cxn modelId="{CC1EC1F7-6CB9-4FD4-88F4-6F5DF8E6D17F}" type="presParOf" srcId="{CD182CCD-6803-465B-AE38-7385E485EDBE}" destId="{B2B43F9F-7F57-4E61-A74C-2553478C70D9}" srcOrd="4" destOrd="0" presId="urn:microsoft.com/office/officeart/2018/2/layout/IconLabelDescriptionList"/>
    <dgm:cxn modelId="{69485521-F2F6-4801-BBB0-719EA87236E6}" type="presParOf" srcId="{AEFC1F4F-6F6A-433D-9005-4B5319653317}" destId="{D46C18F3-BB19-4E50-8096-3A0E6C8988F0}" srcOrd="1" destOrd="0" presId="urn:microsoft.com/office/officeart/2018/2/layout/IconLabelDescriptionList"/>
    <dgm:cxn modelId="{DBB34DCF-F51F-4577-A7B2-5806C117DAC9}" type="presParOf" srcId="{AEFC1F4F-6F6A-433D-9005-4B5319653317}" destId="{4545E945-8AC1-45FA-94A7-1F6DC32EE0EC}" srcOrd="2" destOrd="0" presId="urn:microsoft.com/office/officeart/2018/2/layout/IconLabelDescriptionList"/>
    <dgm:cxn modelId="{D3779D3C-ECB7-4698-A79B-14BC53C4F91A}" type="presParOf" srcId="{4545E945-8AC1-45FA-94A7-1F6DC32EE0EC}" destId="{A232B9DD-3C95-4B6F-9F35-9A389BEAB6A7}" srcOrd="0" destOrd="0" presId="urn:microsoft.com/office/officeart/2018/2/layout/IconLabelDescriptionList"/>
    <dgm:cxn modelId="{AE7D84A1-4EAF-4538-9A65-F9AC8D033519}" type="presParOf" srcId="{4545E945-8AC1-45FA-94A7-1F6DC32EE0EC}" destId="{0FF7D38B-DC67-4CD1-B748-83E28D604809}" srcOrd="1" destOrd="0" presId="urn:microsoft.com/office/officeart/2018/2/layout/IconLabelDescriptionList"/>
    <dgm:cxn modelId="{A425655B-BC25-490E-BF42-4B2CBDD968B0}" type="presParOf" srcId="{4545E945-8AC1-45FA-94A7-1F6DC32EE0EC}" destId="{348DC059-5157-4732-B4F5-BC58E41E97A9}" srcOrd="2" destOrd="0" presId="urn:microsoft.com/office/officeart/2018/2/layout/IconLabelDescriptionList"/>
    <dgm:cxn modelId="{B482D8B0-430B-458C-86C1-3C55D7B2D486}" type="presParOf" srcId="{4545E945-8AC1-45FA-94A7-1F6DC32EE0EC}" destId="{42809C39-A135-4AE6-95EC-786184F546F3}" srcOrd="3" destOrd="0" presId="urn:microsoft.com/office/officeart/2018/2/layout/IconLabelDescriptionList"/>
    <dgm:cxn modelId="{1A61995D-F9CD-4825-89C6-A2C903DA4DEB}" type="presParOf" srcId="{4545E945-8AC1-45FA-94A7-1F6DC32EE0EC}" destId="{B804D54A-6F3A-4B1B-81F5-F7A3117370FB}" srcOrd="4" destOrd="0" presId="urn:microsoft.com/office/officeart/2018/2/layout/IconLabelDescriptionList"/>
    <dgm:cxn modelId="{D7B9D7F1-963E-44B4-89CC-34267C76B386}" type="presParOf" srcId="{AEFC1F4F-6F6A-433D-9005-4B5319653317}" destId="{2B940719-DD59-433C-ADF9-C6A8A75EF31A}" srcOrd="3" destOrd="0" presId="urn:microsoft.com/office/officeart/2018/2/layout/IconLabelDescriptionList"/>
    <dgm:cxn modelId="{3250EBE2-9D15-408F-BFBE-264629B0F83F}" type="presParOf" srcId="{AEFC1F4F-6F6A-433D-9005-4B5319653317}" destId="{A562C763-0D15-4DCD-B009-1689AA69300E}" srcOrd="4" destOrd="0" presId="urn:microsoft.com/office/officeart/2018/2/layout/IconLabelDescriptionList"/>
    <dgm:cxn modelId="{608AA3D3-EB2E-4420-BA90-B4C63B7B5A64}" type="presParOf" srcId="{A562C763-0D15-4DCD-B009-1689AA69300E}" destId="{C00E387C-FC23-4BC3-A6CC-8764C1F8DBBB}" srcOrd="0" destOrd="0" presId="urn:microsoft.com/office/officeart/2018/2/layout/IconLabelDescriptionList"/>
    <dgm:cxn modelId="{8DE87846-B485-444F-9AD5-5F4128AE0410}" type="presParOf" srcId="{A562C763-0D15-4DCD-B009-1689AA69300E}" destId="{4D57F234-6EEA-46D6-A302-579F468CD6BC}" srcOrd="1" destOrd="0" presId="urn:microsoft.com/office/officeart/2018/2/layout/IconLabelDescriptionList"/>
    <dgm:cxn modelId="{D893D723-B357-4FA5-84CC-21856EA1EC13}" type="presParOf" srcId="{A562C763-0D15-4DCD-B009-1689AA69300E}" destId="{3276154B-0E56-4810-A1BD-381A1058CD15}" srcOrd="2" destOrd="0" presId="urn:microsoft.com/office/officeart/2018/2/layout/IconLabelDescriptionList"/>
    <dgm:cxn modelId="{3328692E-968E-484C-BF55-9C0DED6A4AC2}" type="presParOf" srcId="{A562C763-0D15-4DCD-B009-1689AA69300E}" destId="{8B6556EF-358C-4FB5-9272-EA4461634BD8}" srcOrd="3" destOrd="0" presId="urn:microsoft.com/office/officeart/2018/2/layout/IconLabelDescriptionList"/>
    <dgm:cxn modelId="{3328D91B-B44A-4268-AE41-D3BB26140178}" type="presParOf" srcId="{A562C763-0D15-4DCD-B009-1689AA69300E}" destId="{72AE3B26-06F0-483E-8539-8A2E5DFE7B3A}"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A0B7C36-BC75-4C4E-83BB-273464468CE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90C0340C-1D8D-408B-8CFF-D038D2389B69}">
      <dgm:prSet/>
      <dgm:spPr/>
      <dgm:t>
        <a:bodyPr/>
        <a:lstStyle/>
        <a:p>
          <a:r>
            <a:rPr lang="en-US">
              <a:solidFill>
                <a:schemeClr val="bg1"/>
              </a:solidFill>
              <a:latin typeface="Calibri"/>
              <a:ea typeface="Calibri"/>
              <a:cs typeface="Calibri"/>
            </a:rPr>
            <a:t>Initialize</a:t>
          </a:r>
        </a:p>
      </dgm:t>
    </dgm:pt>
    <dgm:pt modelId="{454CABE0-7DFC-4C8B-891D-6371AD6EBBD7}" type="parTrans" cxnId="{7DF79A83-0298-4782-A5C3-BE107CE7781D}">
      <dgm:prSet/>
      <dgm:spPr/>
      <dgm:t>
        <a:bodyPr/>
        <a:lstStyle/>
        <a:p>
          <a:endParaRPr lang="en-US"/>
        </a:p>
      </dgm:t>
    </dgm:pt>
    <dgm:pt modelId="{B7557645-9289-4365-B14F-396ED35FD5CB}" type="sibTrans" cxnId="{7DF79A83-0298-4782-A5C3-BE107CE7781D}">
      <dgm:prSet/>
      <dgm:spPr/>
      <dgm:t>
        <a:bodyPr/>
        <a:lstStyle/>
        <a:p>
          <a:endParaRPr lang="en-US"/>
        </a:p>
      </dgm:t>
    </dgm:pt>
    <dgm:pt modelId="{AA830A19-1642-4C89-AB04-FFE2CEBF5A99}">
      <dgm:prSet/>
      <dgm:spPr/>
      <dgm:t>
        <a:bodyPr/>
        <a:lstStyle/>
        <a:p>
          <a:pPr rtl="0"/>
          <a:r>
            <a:rPr lang="en-US">
              <a:solidFill>
                <a:srgbClr val="444444"/>
              </a:solidFill>
              <a:latin typeface="Calibri"/>
              <a:ea typeface="Calibri"/>
              <a:cs typeface="Calibri"/>
            </a:rPr>
            <a:t>Initialize the SVM model.</a:t>
          </a:r>
        </a:p>
      </dgm:t>
    </dgm:pt>
    <dgm:pt modelId="{09A1F4D1-10BC-40B8-978D-3FFFD0D452D2}" type="parTrans" cxnId="{649783AF-7A89-40EB-BF36-9BFDE585A9DD}">
      <dgm:prSet/>
      <dgm:spPr/>
      <dgm:t>
        <a:bodyPr/>
        <a:lstStyle/>
        <a:p>
          <a:endParaRPr lang="en-US"/>
        </a:p>
      </dgm:t>
    </dgm:pt>
    <dgm:pt modelId="{10E48F05-5576-44E2-B3C8-607CDC04C8E0}" type="sibTrans" cxnId="{649783AF-7A89-40EB-BF36-9BFDE585A9DD}">
      <dgm:prSet/>
      <dgm:spPr/>
      <dgm:t>
        <a:bodyPr/>
        <a:lstStyle/>
        <a:p>
          <a:endParaRPr lang="en-US"/>
        </a:p>
      </dgm:t>
    </dgm:pt>
    <dgm:pt modelId="{F4887FC0-6305-4234-973D-C596663068A3}">
      <dgm:prSet/>
      <dgm:spPr/>
      <dgm:t>
        <a:bodyPr/>
        <a:lstStyle/>
        <a:p>
          <a:r>
            <a:rPr lang="en-US">
              <a:solidFill>
                <a:schemeClr val="bg1"/>
              </a:solidFill>
              <a:latin typeface="Calibri"/>
              <a:ea typeface="Calibri"/>
              <a:cs typeface="Calibri"/>
            </a:rPr>
            <a:t>Define</a:t>
          </a:r>
        </a:p>
      </dgm:t>
    </dgm:pt>
    <dgm:pt modelId="{1F2F5C1A-1D34-4B95-9D5B-C6270845AA5D}" type="parTrans" cxnId="{A99DD8B6-EB18-4B16-A5BC-29CD509AE628}">
      <dgm:prSet/>
      <dgm:spPr/>
      <dgm:t>
        <a:bodyPr/>
        <a:lstStyle/>
        <a:p>
          <a:endParaRPr lang="en-US"/>
        </a:p>
      </dgm:t>
    </dgm:pt>
    <dgm:pt modelId="{402D1DDC-5FEE-4017-A127-EAA3A57FB211}" type="sibTrans" cxnId="{A99DD8B6-EB18-4B16-A5BC-29CD509AE628}">
      <dgm:prSet/>
      <dgm:spPr/>
      <dgm:t>
        <a:bodyPr/>
        <a:lstStyle/>
        <a:p>
          <a:endParaRPr lang="en-US"/>
        </a:p>
      </dgm:t>
    </dgm:pt>
    <dgm:pt modelId="{B43EB5BC-2536-4D45-9983-AD99B4DDF8DE}">
      <dgm:prSet/>
      <dgm:spPr/>
      <dgm:t>
        <a:bodyPr/>
        <a:lstStyle/>
        <a:p>
          <a:pPr algn="l" rtl="0"/>
          <a:r>
            <a:rPr lang="en-US">
              <a:solidFill>
                <a:srgbClr val="444444"/>
              </a:solidFill>
              <a:latin typeface="Calibri"/>
              <a:ea typeface="Calibri"/>
              <a:cs typeface="Calibri"/>
            </a:rPr>
            <a:t>Define </a:t>
          </a:r>
          <a:r>
            <a:rPr lang="en-US">
              <a:latin typeface="Calibri"/>
              <a:ea typeface="Calibri"/>
              <a:cs typeface="Calibri"/>
            </a:rPr>
            <a:t>the model, with kernels as linear and RBF</a:t>
          </a:r>
        </a:p>
      </dgm:t>
    </dgm:pt>
    <dgm:pt modelId="{BBB12E5A-3160-4725-AD1D-60BEF996BD50}" type="parTrans" cxnId="{914248F9-898C-474F-ACF5-3E314567BFBF}">
      <dgm:prSet/>
      <dgm:spPr/>
      <dgm:t>
        <a:bodyPr/>
        <a:lstStyle/>
        <a:p>
          <a:endParaRPr lang="en-US"/>
        </a:p>
      </dgm:t>
    </dgm:pt>
    <dgm:pt modelId="{FC567477-F133-4936-8578-71050DBF1500}" type="sibTrans" cxnId="{914248F9-898C-474F-ACF5-3E314567BFBF}">
      <dgm:prSet/>
      <dgm:spPr/>
      <dgm:t>
        <a:bodyPr/>
        <a:lstStyle/>
        <a:p>
          <a:endParaRPr lang="en-US"/>
        </a:p>
      </dgm:t>
    </dgm:pt>
    <dgm:pt modelId="{442B79B0-C500-4760-95B3-3B53380F2E7F}">
      <dgm:prSet/>
      <dgm:spPr/>
      <dgm:t>
        <a:bodyPr/>
        <a:lstStyle/>
        <a:p>
          <a:r>
            <a:rPr lang="en-US">
              <a:solidFill>
                <a:schemeClr val="bg1"/>
              </a:solidFill>
              <a:latin typeface="Calibri"/>
              <a:ea typeface="Calibri"/>
              <a:cs typeface="Calibri"/>
            </a:rPr>
            <a:t>Fit</a:t>
          </a:r>
        </a:p>
      </dgm:t>
    </dgm:pt>
    <dgm:pt modelId="{54980630-5B19-4185-A18B-9E89E75085AC}" type="parTrans" cxnId="{764072D7-2C81-4959-89D2-F40DFE7A8B6C}">
      <dgm:prSet/>
      <dgm:spPr/>
      <dgm:t>
        <a:bodyPr/>
        <a:lstStyle/>
        <a:p>
          <a:endParaRPr lang="en-US"/>
        </a:p>
      </dgm:t>
    </dgm:pt>
    <dgm:pt modelId="{932F3D56-2E9D-4C29-9C49-930CECCD68DD}" type="sibTrans" cxnId="{764072D7-2C81-4959-89D2-F40DFE7A8B6C}">
      <dgm:prSet/>
      <dgm:spPr/>
      <dgm:t>
        <a:bodyPr/>
        <a:lstStyle/>
        <a:p>
          <a:endParaRPr lang="en-US"/>
        </a:p>
      </dgm:t>
    </dgm:pt>
    <dgm:pt modelId="{131F7925-6316-4EBC-AD03-2B795575DDCC}">
      <dgm:prSet/>
      <dgm:spPr/>
      <dgm:t>
        <a:bodyPr/>
        <a:lstStyle/>
        <a:p>
          <a:pPr rtl="0"/>
          <a:r>
            <a:rPr lang="en-US">
              <a:latin typeface="Avenir Next LT Pro"/>
              <a:ea typeface="Calibri"/>
              <a:cs typeface="Calibri"/>
            </a:rPr>
            <a:t>Fit</a:t>
          </a:r>
          <a:r>
            <a:rPr lang="en-US"/>
            <a:t> the model on the training data with both the kernels </a:t>
          </a:r>
          <a:r>
            <a:rPr lang="en-US">
              <a:solidFill>
                <a:srgbClr val="444444"/>
              </a:solidFill>
              <a:latin typeface="Avenir Next LT Pro"/>
            </a:rPr>
            <a:t>seperately</a:t>
          </a:r>
          <a:r>
            <a:rPr lang="en-US">
              <a:solidFill>
                <a:srgbClr val="444444"/>
              </a:solidFill>
              <a:latin typeface="Calibri"/>
              <a:ea typeface="Calibri"/>
              <a:cs typeface="Calibri"/>
            </a:rPr>
            <a:t>.</a:t>
          </a:r>
        </a:p>
      </dgm:t>
    </dgm:pt>
    <dgm:pt modelId="{CDC231C0-DB54-4B15-9EAD-0C638D14F9E5}" type="parTrans" cxnId="{252D618B-11FE-4DB6-B01A-9854874E16A3}">
      <dgm:prSet/>
      <dgm:spPr/>
      <dgm:t>
        <a:bodyPr/>
        <a:lstStyle/>
        <a:p>
          <a:endParaRPr lang="en-US"/>
        </a:p>
      </dgm:t>
    </dgm:pt>
    <dgm:pt modelId="{F11DB0F4-D703-4A97-8EFC-92159298CE5C}" type="sibTrans" cxnId="{252D618B-11FE-4DB6-B01A-9854874E16A3}">
      <dgm:prSet/>
      <dgm:spPr/>
      <dgm:t>
        <a:bodyPr/>
        <a:lstStyle/>
        <a:p>
          <a:endParaRPr lang="en-US"/>
        </a:p>
      </dgm:t>
    </dgm:pt>
    <dgm:pt modelId="{2B936D5E-AB5F-4CCF-B7D5-35B19BC9D337}">
      <dgm:prSet/>
      <dgm:spPr/>
      <dgm:t>
        <a:bodyPr/>
        <a:lstStyle/>
        <a:p>
          <a:r>
            <a:rPr lang="en-US">
              <a:solidFill>
                <a:schemeClr val="bg1"/>
              </a:solidFill>
              <a:latin typeface="Calibri"/>
              <a:ea typeface="Calibri"/>
              <a:cs typeface="Calibri"/>
            </a:rPr>
            <a:t>Predict</a:t>
          </a:r>
        </a:p>
      </dgm:t>
    </dgm:pt>
    <dgm:pt modelId="{7F9C82D3-D3DE-4740-8965-1CDBD66AD225}" type="parTrans" cxnId="{7E2E76A5-318C-4337-9AAB-D43ADE962E79}">
      <dgm:prSet/>
      <dgm:spPr/>
      <dgm:t>
        <a:bodyPr/>
        <a:lstStyle/>
        <a:p>
          <a:endParaRPr lang="en-US"/>
        </a:p>
      </dgm:t>
    </dgm:pt>
    <dgm:pt modelId="{44759735-A447-4CC5-AB54-9689420E640F}" type="sibTrans" cxnId="{7E2E76A5-318C-4337-9AAB-D43ADE962E79}">
      <dgm:prSet/>
      <dgm:spPr/>
      <dgm:t>
        <a:bodyPr/>
        <a:lstStyle/>
        <a:p>
          <a:endParaRPr lang="en-US"/>
        </a:p>
      </dgm:t>
    </dgm:pt>
    <dgm:pt modelId="{77A53159-23F5-4EB8-8B57-FBA3D8711B7C}">
      <dgm:prSet/>
      <dgm:spPr/>
      <dgm:t>
        <a:bodyPr/>
        <a:lstStyle/>
        <a:p>
          <a:r>
            <a:rPr lang="en-US">
              <a:solidFill>
                <a:srgbClr val="444444"/>
              </a:solidFill>
              <a:latin typeface="Calibri"/>
              <a:ea typeface="Calibri"/>
              <a:cs typeface="Calibri"/>
            </a:rPr>
            <a:t>Predict the target variable on the test data.</a:t>
          </a:r>
        </a:p>
      </dgm:t>
    </dgm:pt>
    <dgm:pt modelId="{7A472A01-040C-44CF-A8DD-6037C5CB9229}" type="parTrans" cxnId="{F14D2BE6-94E7-42FB-BEAB-7D7C2B9CDB3C}">
      <dgm:prSet/>
      <dgm:spPr/>
      <dgm:t>
        <a:bodyPr/>
        <a:lstStyle/>
        <a:p>
          <a:endParaRPr lang="en-US"/>
        </a:p>
      </dgm:t>
    </dgm:pt>
    <dgm:pt modelId="{C77A8273-008B-402A-A1B6-AC89C4DCD200}" type="sibTrans" cxnId="{F14D2BE6-94E7-42FB-BEAB-7D7C2B9CDB3C}">
      <dgm:prSet/>
      <dgm:spPr/>
      <dgm:t>
        <a:bodyPr/>
        <a:lstStyle/>
        <a:p>
          <a:endParaRPr lang="en-US"/>
        </a:p>
      </dgm:t>
    </dgm:pt>
    <dgm:pt modelId="{0C813D7A-6B65-4053-AFD1-64E1BA3400EC}">
      <dgm:prSet/>
      <dgm:spPr/>
      <dgm:t>
        <a:bodyPr/>
        <a:lstStyle/>
        <a:p>
          <a:r>
            <a:rPr lang="en-US">
              <a:solidFill>
                <a:schemeClr val="bg1"/>
              </a:solidFill>
              <a:latin typeface="Calibri"/>
              <a:ea typeface="Calibri"/>
              <a:cs typeface="Calibri"/>
            </a:rPr>
            <a:t>Evaluate</a:t>
          </a:r>
        </a:p>
      </dgm:t>
    </dgm:pt>
    <dgm:pt modelId="{3B7FB98A-D879-4708-8495-F36436780743}" type="parTrans" cxnId="{015AB1B1-9055-4A9D-9734-F8C7ABA66EDA}">
      <dgm:prSet/>
      <dgm:spPr/>
      <dgm:t>
        <a:bodyPr/>
        <a:lstStyle/>
        <a:p>
          <a:endParaRPr lang="en-US"/>
        </a:p>
      </dgm:t>
    </dgm:pt>
    <dgm:pt modelId="{F22FCAC5-5BC5-489B-AC7D-059D5A8FBB5A}" type="sibTrans" cxnId="{015AB1B1-9055-4A9D-9734-F8C7ABA66EDA}">
      <dgm:prSet/>
      <dgm:spPr/>
      <dgm:t>
        <a:bodyPr/>
        <a:lstStyle/>
        <a:p>
          <a:endParaRPr lang="en-US"/>
        </a:p>
      </dgm:t>
    </dgm:pt>
    <dgm:pt modelId="{2E9D1D50-AE91-42BD-99EB-6497AF52ADFB}">
      <dgm:prSet/>
      <dgm:spPr/>
      <dgm:t>
        <a:bodyPr/>
        <a:lstStyle/>
        <a:p>
          <a:pPr rtl="0"/>
          <a:r>
            <a:rPr lang="en-US">
              <a:solidFill>
                <a:srgbClr val="444444"/>
              </a:solidFill>
              <a:latin typeface="Calibri"/>
              <a:ea typeface="Calibri"/>
              <a:cs typeface="Calibri"/>
            </a:rPr>
            <a:t>Evaluate the model performance using Root Mean Squared error (RMSE) on the test set</a:t>
          </a:r>
        </a:p>
      </dgm:t>
    </dgm:pt>
    <dgm:pt modelId="{805BC73A-558D-422A-90D0-869771C16A16}" type="parTrans" cxnId="{0AE986D2-7BF4-4368-9C10-683054F652F6}">
      <dgm:prSet/>
      <dgm:spPr/>
      <dgm:t>
        <a:bodyPr/>
        <a:lstStyle/>
        <a:p>
          <a:endParaRPr lang="en-US"/>
        </a:p>
      </dgm:t>
    </dgm:pt>
    <dgm:pt modelId="{478A4814-771A-4993-95A1-4D572C5F8CA3}" type="sibTrans" cxnId="{0AE986D2-7BF4-4368-9C10-683054F652F6}">
      <dgm:prSet/>
      <dgm:spPr/>
      <dgm:t>
        <a:bodyPr/>
        <a:lstStyle/>
        <a:p>
          <a:endParaRPr lang="en-US"/>
        </a:p>
      </dgm:t>
    </dgm:pt>
    <dgm:pt modelId="{D8F86459-54A1-4C32-84F5-C73360DFB7B6}" type="pres">
      <dgm:prSet presAssocID="{5A0B7C36-BC75-4C4E-83BB-273464468CE1}" presName="linear" presStyleCnt="0">
        <dgm:presLayoutVars>
          <dgm:animLvl val="lvl"/>
          <dgm:resizeHandles val="exact"/>
        </dgm:presLayoutVars>
      </dgm:prSet>
      <dgm:spPr/>
    </dgm:pt>
    <dgm:pt modelId="{DEA665D4-983E-4557-91D7-7F0D2FE47D28}" type="pres">
      <dgm:prSet presAssocID="{90C0340C-1D8D-408B-8CFF-D038D2389B69}" presName="parentText" presStyleLbl="node1" presStyleIdx="0" presStyleCnt="5">
        <dgm:presLayoutVars>
          <dgm:chMax val="0"/>
          <dgm:bulletEnabled val="1"/>
        </dgm:presLayoutVars>
      </dgm:prSet>
      <dgm:spPr/>
    </dgm:pt>
    <dgm:pt modelId="{B2638873-22A0-436C-AE11-DC14F53BDDAB}" type="pres">
      <dgm:prSet presAssocID="{90C0340C-1D8D-408B-8CFF-D038D2389B69}" presName="childText" presStyleLbl="revTx" presStyleIdx="0" presStyleCnt="5">
        <dgm:presLayoutVars>
          <dgm:bulletEnabled val="1"/>
        </dgm:presLayoutVars>
      </dgm:prSet>
      <dgm:spPr/>
    </dgm:pt>
    <dgm:pt modelId="{AA5783CC-64C3-44C5-9644-5355EBF3CB21}" type="pres">
      <dgm:prSet presAssocID="{F4887FC0-6305-4234-973D-C596663068A3}" presName="parentText" presStyleLbl="node1" presStyleIdx="1" presStyleCnt="5">
        <dgm:presLayoutVars>
          <dgm:chMax val="0"/>
          <dgm:bulletEnabled val="1"/>
        </dgm:presLayoutVars>
      </dgm:prSet>
      <dgm:spPr/>
    </dgm:pt>
    <dgm:pt modelId="{D0C668D5-F535-48AB-AC37-14FF9F0ABA58}" type="pres">
      <dgm:prSet presAssocID="{F4887FC0-6305-4234-973D-C596663068A3}" presName="childText" presStyleLbl="revTx" presStyleIdx="1" presStyleCnt="5">
        <dgm:presLayoutVars>
          <dgm:bulletEnabled val="1"/>
        </dgm:presLayoutVars>
      </dgm:prSet>
      <dgm:spPr/>
    </dgm:pt>
    <dgm:pt modelId="{6E33E626-B542-48B9-8AC7-7AF310CAC404}" type="pres">
      <dgm:prSet presAssocID="{442B79B0-C500-4760-95B3-3B53380F2E7F}" presName="parentText" presStyleLbl="node1" presStyleIdx="2" presStyleCnt="5">
        <dgm:presLayoutVars>
          <dgm:chMax val="0"/>
          <dgm:bulletEnabled val="1"/>
        </dgm:presLayoutVars>
      </dgm:prSet>
      <dgm:spPr/>
    </dgm:pt>
    <dgm:pt modelId="{B6F63AC0-7DB4-4693-96E5-6D036D0D426E}" type="pres">
      <dgm:prSet presAssocID="{442B79B0-C500-4760-95B3-3B53380F2E7F}" presName="childText" presStyleLbl="revTx" presStyleIdx="2" presStyleCnt="5">
        <dgm:presLayoutVars>
          <dgm:bulletEnabled val="1"/>
        </dgm:presLayoutVars>
      </dgm:prSet>
      <dgm:spPr/>
    </dgm:pt>
    <dgm:pt modelId="{C955676E-DF27-4D50-8B02-AFFEA92B5EC8}" type="pres">
      <dgm:prSet presAssocID="{2B936D5E-AB5F-4CCF-B7D5-35B19BC9D337}" presName="parentText" presStyleLbl="node1" presStyleIdx="3" presStyleCnt="5">
        <dgm:presLayoutVars>
          <dgm:chMax val="0"/>
          <dgm:bulletEnabled val="1"/>
        </dgm:presLayoutVars>
      </dgm:prSet>
      <dgm:spPr/>
    </dgm:pt>
    <dgm:pt modelId="{91D3769C-72CB-430D-9E7F-C2053B25DD9C}" type="pres">
      <dgm:prSet presAssocID="{2B936D5E-AB5F-4CCF-B7D5-35B19BC9D337}" presName="childText" presStyleLbl="revTx" presStyleIdx="3" presStyleCnt="5">
        <dgm:presLayoutVars>
          <dgm:bulletEnabled val="1"/>
        </dgm:presLayoutVars>
      </dgm:prSet>
      <dgm:spPr/>
    </dgm:pt>
    <dgm:pt modelId="{56FD5F99-F67E-4B69-BF5D-D54B3D476040}" type="pres">
      <dgm:prSet presAssocID="{0C813D7A-6B65-4053-AFD1-64E1BA3400EC}" presName="parentText" presStyleLbl="node1" presStyleIdx="4" presStyleCnt="5">
        <dgm:presLayoutVars>
          <dgm:chMax val="0"/>
          <dgm:bulletEnabled val="1"/>
        </dgm:presLayoutVars>
      </dgm:prSet>
      <dgm:spPr/>
    </dgm:pt>
    <dgm:pt modelId="{288CA1F3-D104-4C05-9650-C68B49D2DC9E}" type="pres">
      <dgm:prSet presAssocID="{0C813D7A-6B65-4053-AFD1-64E1BA3400EC}" presName="childText" presStyleLbl="revTx" presStyleIdx="4" presStyleCnt="5">
        <dgm:presLayoutVars>
          <dgm:bulletEnabled val="1"/>
        </dgm:presLayoutVars>
      </dgm:prSet>
      <dgm:spPr/>
    </dgm:pt>
  </dgm:ptLst>
  <dgm:cxnLst>
    <dgm:cxn modelId="{2E36531C-46B5-46DC-88DD-60DF22DF3FAD}" type="presOf" srcId="{B43EB5BC-2536-4D45-9983-AD99B4DDF8DE}" destId="{D0C668D5-F535-48AB-AC37-14FF9F0ABA58}" srcOrd="0" destOrd="0" presId="urn:microsoft.com/office/officeart/2005/8/layout/vList2"/>
    <dgm:cxn modelId="{F0B6153E-88BD-411E-A01E-9380822E0EA5}" type="presOf" srcId="{442B79B0-C500-4760-95B3-3B53380F2E7F}" destId="{6E33E626-B542-48B9-8AC7-7AF310CAC404}" srcOrd="0" destOrd="0" presId="urn:microsoft.com/office/officeart/2005/8/layout/vList2"/>
    <dgm:cxn modelId="{7DF79A83-0298-4782-A5C3-BE107CE7781D}" srcId="{5A0B7C36-BC75-4C4E-83BB-273464468CE1}" destId="{90C0340C-1D8D-408B-8CFF-D038D2389B69}" srcOrd="0" destOrd="0" parTransId="{454CABE0-7DFC-4C8B-891D-6371AD6EBBD7}" sibTransId="{B7557645-9289-4365-B14F-396ED35FD5CB}"/>
    <dgm:cxn modelId="{252D618B-11FE-4DB6-B01A-9854874E16A3}" srcId="{442B79B0-C500-4760-95B3-3B53380F2E7F}" destId="{131F7925-6316-4EBC-AD03-2B795575DDCC}" srcOrd="0" destOrd="0" parTransId="{CDC231C0-DB54-4B15-9EAD-0C638D14F9E5}" sibTransId="{F11DB0F4-D703-4A97-8EFC-92159298CE5C}"/>
    <dgm:cxn modelId="{A8996897-EA21-4E61-BC37-AE905393141D}" type="presOf" srcId="{5A0B7C36-BC75-4C4E-83BB-273464468CE1}" destId="{D8F86459-54A1-4C32-84F5-C73360DFB7B6}" srcOrd="0" destOrd="0" presId="urn:microsoft.com/office/officeart/2005/8/layout/vList2"/>
    <dgm:cxn modelId="{FEC8029A-B8AE-4312-BF99-C0B09AE7BC1C}" type="presOf" srcId="{2B936D5E-AB5F-4CCF-B7D5-35B19BC9D337}" destId="{C955676E-DF27-4D50-8B02-AFFEA92B5EC8}" srcOrd="0" destOrd="0" presId="urn:microsoft.com/office/officeart/2005/8/layout/vList2"/>
    <dgm:cxn modelId="{F787589A-B538-4A44-B6F8-7234686A95B5}" type="presOf" srcId="{AA830A19-1642-4C89-AB04-FFE2CEBF5A99}" destId="{B2638873-22A0-436C-AE11-DC14F53BDDAB}" srcOrd="0" destOrd="0" presId="urn:microsoft.com/office/officeart/2005/8/layout/vList2"/>
    <dgm:cxn modelId="{7E2E76A5-318C-4337-9AAB-D43ADE962E79}" srcId="{5A0B7C36-BC75-4C4E-83BB-273464468CE1}" destId="{2B936D5E-AB5F-4CCF-B7D5-35B19BC9D337}" srcOrd="3" destOrd="0" parTransId="{7F9C82D3-D3DE-4740-8965-1CDBD66AD225}" sibTransId="{44759735-A447-4CC5-AB54-9689420E640F}"/>
    <dgm:cxn modelId="{FEF9D1AA-4855-4497-ABFC-571400ED5379}" type="presOf" srcId="{0C813D7A-6B65-4053-AFD1-64E1BA3400EC}" destId="{56FD5F99-F67E-4B69-BF5D-D54B3D476040}" srcOrd="0" destOrd="0" presId="urn:microsoft.com/office/officeart/2005/8/layout/vList2"/>
    <dgm:cxn modelId="{649783AF-7A89-40EB-BF36-9BFDE585A9DD}" srcId="{90C0340C-1D8D-408B-8CFF-D038D2389B69}" destId="{AA830A19-1642-4C89-AB04-FFE2CEBF5A99}" srcOrd="0" destOrd="0" parTransId="{09A1F4D1-10BC-40B8-978D-3FFFD0D452D2}" sibTransId="{10E48F05-5576-44E2-B3C8-607CDC04C8E0}"/>
    <dgm:cxn modelId="{015AB1B1-9055-4A9D-9734-F8C7ABA66EDA}" srcId="{5A0B7C36-BC75-4C4E-83BB-273464468CE1}" destId="{0C813D7A-6B65-4053-AFD1-64E1BA3400EC}" srcOrd="4" destOrd="0" parTransId="{3B7FB98A-D879-4708-8495-F36436780743}" sibTransId="{F22FCAC5-5BC5-489B-AC7D-059D5A8FBB5A}"/>
    <dgm:cxn modelId="{A99DD8B6-EB18-4B16-A5BC-29CD509AE628}" srcId="{5A0B7C36-BC75-4C4E-83BB-273464468CE1}" destId="{F4887FC0-6305-4234-973D-C596663068A3}" srcOrd="1" destOrd="0" parTransId="{1F2F5C1A-1D34-4B95-9D5B-C6270845AA5D}" sibTransId="{402D1DDC-5FEE-4017-A127-EAA3A57FB211}"/>
    <dgm:cxn modelId="{03E1EBB8-0095-4120-A5CA-86455B9288AD}" type="presOf" srcId="{2E9D1D50-AE91-42BD-99EB-6497AF52ADFB}" destId="{288CA1F3-D104-4C05-9650-C68B49D2DC9E}" srcOrd="0" destOrd="0" presId="urn:microsoft.com/office/officeart/2005/8/layout/vList2"/>
    <dgm:cxn modelId="{DE8205C8-E5BD-4223-8B8B-1DC887D9FB06}" type="presOf" srcId="{90C0340C-1D8D-408B-8CFF-D038D2389B69}" destId="{DEA665D4-983E-4557-91D7-7F0D2FE47D28}" srcOrd="0" destOrd="0" presId="urn:microsoft.com/office/officeart/2005/8/layout/vList2"/>
    <dgm:cxn modelId="{0AE986D2-7BF4-4368-9C10-683054F652F6}" srcId="{0C813D7A-6B65-4053-AFD1-64E1BA3400EC}" destId="{2E9D1D50-AE91-42BD-99EB-6497AF52ADFB}" srcOrd="0" destOrd="0" parTransId="{805BC73A-558D-422A-90D0-869771C16A16}" sibTransId="{478A4814-771A-4993-95A1-4D572C5F8CA3}"/>
    <dgm:cxn modelId="{764072D7-2C81-4959-89D2-F40DFE7A8B6C}" srcId="{5A0B7C36-BC75-4C4E-83BB-273464468CE1}" destId="{442B79B0-C500-4760-95B3-3B53380F2E7F}" srcOrd="2" destOrd="0" parTransId="{54980630-5B19-4185-A18B-9E89E75085AC}" sibTransId="{932F3D56-2E9D-4C29-9C49-930CECCD68DD}"/>
    <dgm:cxn modelId="{B05EDDDA-A397-42FC-A5A8-566C3622016D}" type="presOf" srcId="{131F7925-6316-4EBC-AD03-2B795575DDCC}" destId="{B6F63AC0-7DB4-4693-96E5-6D036D0D426E}" srcOrd="0" destOrd="0" presId="urn:microsoft.com/office/officeart/2005/8/layout/vList2"/>
    <dgm:cxn modelId="{421AF6DF-B842-41AE-90FE-32EE10E6A7F8}" type="presOf" srcId="{77A53159-23F5-4EB8-8B57-FBA3D8711B7C}" destId="{91D3769C-72CB-430D-9E7F-C2053B25DD9C}" srcOrd="0" destOrd="0" presId="urn:microsoft.com/office/officeart/2005/8/layout/vList2"/>
    <dgm:cxn modelId="{F14D2BE6-94E7-42FB-BEAB-7D7C2B9CDB3C}" srcId="{2B936D5E-AB5F-4CCF-B7D5-35B19BC9D337}" destId="{77A53159-23F5-4EB8-8B57-FBA3D8711B7C}" srcOrd="0" destOrd="0" parTransId="{7A472A01-040C-44CF-A8DD-6037C5CB9229}" sibTransId="{C77A8273-008B-402A-A1B6-AC89C4DCD200}"/>
    <dgm:cxn modelId="{8FD8F9F1-C337-49FE-B801-A5372CE50242}" type="presOf" srcId="{F4887FC0-6305-4234-973D-C596663068A3}" destId="{AA5783CC-64C3-44C5-9644-5355EBF3CB21}" srcOrd="0" destOrd="0" presId="urn:microsoft.com/office/officeart/2005/8/layout/vList2"/>
    <dgm:cxn modelId="{914248F9-898C-474F-ACF5-3E314567BFBF}" srcId="{F4887FC0-6305-4234-973D-C596663068A3}" destId="{B43EB5BC-2536-4D45-9983-AD99B4DDF8DE}" srcOrd="0" destOrd="0" parTransId="{BBB12E5A-3160-4725-AD1D-60BEF996BD50}" sibTransId="{FC567477-F133-4936-8578-71050DBF1500}"/>
    <dgm:cxn modelId="{052E631F-7D29-4A88-88C2-85A09208E249}" type="presParOf" srcId="{D8F86459-54A1-4C32-84F5-C73360DFB7B6}" destId="{DEA665D4-983E-4557-91D7-7F0D2FE47D28}" srcOrd="0" destOrd="0" presId="urn:microsoft.com/office/officeart/2005/8/layout/vList2"/>
    <dgm:cxn modelId="{97601CA6-847E-470C-8B95-52A0589E0A3B}" type="presParOf" srcId="{D8F86459-54A1-4C32-84F5-C73360DFB7B6}" destId="{B2638873-22A0-436C-AE11-DC14F53BDDAB}" srcOrd="1" destOrd="0" presId="urn:microsoft.com/office/officeart/2005/8/layout/vList2"/>
    <dgm:cxn modelId="{6AA6AA75-6813-4918-B0A3-72E0E6E1EFB1}" type="presParOf" srcId="{D8F86459-54A1-4C32-84F5-C73360DFB7B6}" destId="{AA5783CC-64C3-44C5-9644-5355EBF3CB21}" srcOrd="2" destOrd="0" presId="urn:microsoft.com/office/officeart/2005/8/layout/vList2"/>
    <dgm:cxn modelId="{E1800271-BA2D-45A2-A4B0-340A33B23AAE}" type="presParOf" srcId="{D8F86459-54A1-4C32-84F5-C73360DFB7B6}" destId="{D0C668D5-F535-48AB-AC37-14FF9F0ABA58}" srcOrd="3" destOrd="0" presId="urn:microsoft.com/office/officeart/2005/8/layout/vList2"/>
    <dgm:cxn modelId="{01A90AB0-662B-46F2-85EE-5EBD3B1B3868}" type="presParOf" srcId="{D8F86459-54A1-4C32-84F5-C73360DFB7B6}" destId="{6E33E626-B542-48B9-8AC7-7AF310CAC404}" srcOrd="4" destOrd="0" presId="urn:microsoft.com/office/officeart/2005/8/layout/vList2"/>
    <dgm:cxn modelId="{D249E0AB-26A7-46FC-9917-94799B9A6EC7}" type="presParOf" srcId="{D8F86459-54A1-4C32-84F5-C73360DFB7B6}" destId="{B6F63AC0-7DB4-4693-96E5-6D036D0D426E}" srcOrd="5" destOrd="0" presId="urn:microsoft.com/office/officeart/2005/8/layout/vList2"/>
    <dgm:cxn modelId="{CD641253-6B90-470F-9E4B-EAA55FB5B038}" type="presParOf" srcId="{D8F86459-54A1-4C32-84F5-C73360DFB7B6}" destId="{C955676E-DF27-4D50-8B02-AFFEA92B5EC8}" srcOrd="6" destOrd="0" presId="urn:microsoft.com/office/officeart/2005/8/layout/vList2"/>
    <dgm:cxn modelId="{8D036B1D-0029-4984-8985-769A489D4973}" type="presParOf" srcId="{D8F86459-54A1-4C32-84F5-C73360DFB7B6}" destId="{91D3769C-72CB-430D-9E7F-C2053B25DD9C}" srcOrd="7" destOrd="0" presId="urn:microsoft.com/office/officeart/2005/8/layout/vList2"/>
    <dgm:cxn modelId="{79DB0E07-5249-4C4C-8F4C-716CAB64A83B}" type="presParOf" srcId="{D8F86459-54A1-4C32-84F5-C73360DFB7B6}" destId="{56FD5F99-F67E-4B69-BF5D-D54B3D476040}" srcOrd="8" destOrd="0" presId="urn:microsoft.com/office/officeart/2005/8/layout/vList2"/>
    <dgm:cxn modelId="{CC567D64-7720-4DAD-A1E4-63FE885268C0}" type="presParOf" srcId="{D8F86459-54A1-4C32-84F5-C73360DFB7B6}" destId="{288CA1F3-D104-4C05-9650-C68B49D2DC9E}"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EAE4FB9-C3C1-4461-99BF-688A338906A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39740F7-B0BF-4751-8B9B-EBB9F6E53E3D}">
      <dgm:prSet/>
      <dgm:spPr/>
      <dgm:t>
        <a:bodyPr/>
        <a:lstStyle/>
        <a:p>
          <a:r>
            <a:rPr lang="en-US" b="1"/>
            <a:t>Strengths:</a:t>
          </a:r>
          <a:endParaRPr lang="en-US"/>
        </a:p>
      </dgm:t>
    </dgm:pt>
    <dgm:pt modelId="{CFA0DC26-5759-45F5-BFAC-EB3BCAEB51B6}" type="parTrans" cxnId="{96EF40D1-8DE0-4765-A57C-A9A956E75C5F}">
      <dgm:prSet/>
      <dgm:spPr/>
      <dgm:t>
        <a:bodyPr/>
        <a:lstStyle/>
        <a:p>
          <a:endParaRPr lang="en-US"/>
        </a:p>
      </dgm:t>
    </dgm:pt>
    <dgm:pt modelId="{A85DAFB1-A6B2-43F9-B9A1-E4E0419DBBAD}" type="sibTrans" cxnId="{96EF40D1-8DE0-4765-A57C-A9A956E75C5F}">
      <dgm:prSet/>
      <dgm:spPr/>
      <dgm:t>
        <a:bodyPr/>
        <a:lstStyle/>
        <a:p>
          <a:endParaRPr lang="en-US"/>
        </a:p>
      </dgm:t>
    </dgm:pt>
    <dgm:pt modelId="{F26DB08F-E77C-4FD7-9D98-6B9EA56DC3A8}">
      <dgm:prSet/>
      <dgm:spPr/>
      <dgm:t>
        <a:bodyPr/>
        <a:lstStyle/>
        <a:p>
          <a:pPr rtl="0"/>
          <a:r>
            <a:rPr lang="en-US" b="1">
              <a:latin typeface="Avenir Next LT Pro"/>
            </a:rPr>
            <a:t>Reasons for Model Selection</a:t>
          </a:r>
          <a:r>
            <a:rPr lang="en-US" b="1"/>
            <a:t>:</a:t>
          </a:r>
          <a:endParaRPr lang="en-US"/>
        </a:p>
      </dgm:t>
    </dgm:pt>
    <dgm:pt modelId="{C8705744-B4CE-4769-B19D-AF5D88F194C7}" type="parTrans" cxnId="{DBA2D2A2-21BF-4957-B603-53DFF4F62B31}">
      <dgm:prSet/>
      <dgm:spPr/>
      <dgm:t>
        <a:bodyPr/>
        <a:lstStyle/>
        <a:p>
          <a:endParaRPr lang="en-US"/>
        </a:p>
      </dgm:t>
    </dgm:pt>
    <dgm:pt modelId="{F45FCF84-327C-4669-A1C7-DA59CEE74B15}" type="sibTrans" cxnId="{DBA2D2A2-21BF-4957-B603-53DFF4F62B31}">
      <dgm:prSet/>
      <dgm:spPr/>
      <dgm:t>
        <a:bodyPr/>
        <a:lstStyle/>
        <a:p>
          <a:endParaRPr lang="en-US"/>
        </a:p>
      </dgm:t>
    </dgm:pt>
    <dgm:pt modelId="{7EAACA02-44DE-4FB9-A5E3-7CC286789592}">
      <dgm:prSet phldr="0"/>
      <dgm:spPr/>
      <dgm:t>
        <a:bodyPr/>
        <a:lstStyle/>
        <a:p>
          <a:pPr rtl="0"/>
          <a:r>
            <a:rPr lang="en-US">
              <a:solidFill>
                <a:srgbClr val="000000"/>
              </a:solidFill>
              <a:latin typeface="Avenir Next LT Pro"/>
              <a:cs typeface="Times New Roman"/>
            </a:rPr>
            <a:t>SVMs exhibit strong predictive accuracy, making them a popular choice for classification and regression tasks where high performance is crucial.</a:t>
          </a:r>
          <a:endParaRPr lang="en-US">
            <a:latin typeface="Avenir Next LT Pro"/>
          </a:endParaRPr>
        </a:p>
      </dgm:t>
    </dgm:pt>
    <dgm:pt modelId="{24252581-BC3A-4AC8-9122-AA57616C578B}" type="parTrans" cxnId="{83DA00E7-D80F-4B30-AFCF-3A2F729E85DA}">
      <dgm:prSet/>
      <dgm:spPr/>
    </dgm:pt>
    <dgm:pt modelId="{ABF46B91-0A59-4C80-A235-BB340895D56A}" type="sibTrans" cxnId="{83DA00E7-D80F-4B30-AFCF-3A2F729E85DA}">
      <dgm:prSet/>
      <dgm:spPr/>
    </dgm:pt>
    <dgm:pt modelId="{AF61C478-BED1-494F-A399-9BFDD907B247}">
      <dgm:prSet phldr="0"/>
      <dgm:spPr/>
      <dgm:t>
        <a:bodyPr/>
        <a:lstStyle/>
        <a:p>
          <a:pPr algn="l"/>
          <a:r>
            <a:rPr lang="en-US" b="0">
              <a:solidFill>
                <a:srgbClr val="000000"/>
              </a:solidFill>
              <a:latin typeface="Avenir Next LT Pro"/>
              <a:cs typeface="Times New Roman"/>
            </a:rPr>
            <a:t>They are robust against overfitting, especially when using appropriate regularization techniques, ensuring stable performance across different datasets.</a:t>
          </a:r>
          <a:endParaRPr lang="en-US">
            <a:latin typeface="Avenir Next LT Pro"/>
          </a:endParaRPr>
        </a:p>
      </dgm:t>
    </dgm:pt>
    <dgm:pt modelId="{DD960BC7-DF5C-40A9-BC04-9EBFE38D2587}" type="parTrans" cxnId="{566725B3-0DB4-41B5-9E46-2F8BA4C49BCB}">
      <dgm:prSet/>
      <dgm:spPr/>
    </dgm:pt>
    <dgm:pt modelId="{9212865D-FA64-4DBE-8F09-534F8DCBC77F}" type="sibTrans" cxnId="{566725B3-0DB4-41B5-9E46-2F8BA4C49BCB}">
      <dgm:prSet/>
      <dgm:spPr/>
    </dgm:pt>
    <dgm:pt modelId="{BD08BA2A-1CED-4B53-82A1-739AF6662C4B}">
      <dgm:prSet phldr="0"/>
      <dgm:spPr/>
      <dgm:t>
        <a:bodyPr/>
        <a:lstStyle/>
        <a:p>
          <a:pPr algn="l"/>
          <a:r>
            <a:rPr lang="en-US" b="0">
              <a:solidFill>
                <a:srgbClr val="000000"/>
              </a:solidFill>
              <a:latin typeface="Avenir Next LT Pro"/>
              <a:cs typeface="Times New Roman"/>
            </a:rPr>
            <a:t>SVMs use only a subset of training points (support vectors) to define the decision boundary, making them memory efficient, particularly for large datasets.</a:t>
          </a:r>
          <a:endParaRPr lang="en-US">
            <a:latin typeface="Avenir Next LT Pro"/>
          </a:endParaRPr>
        </a:p>
      </dgm:t>
    </dgm:pt>
    <dgm:pt modelId="{59287677-BA4E-4150-B530-D5CA7823B5EB}" type="parTrans" cxnId="{AD32B4A6-15CB-4EAF-8BA1-66022F71AA96}">
      <dgm:prSet/>
      <dgm:spPr/>
    </dgm:pt>
    <dgm:pt modelId="{00B0E2BB-DFDA-4C2A-BE41-78B04DB5C16D}" type="sibTrans" cxnId="{AD32B4A6-15CB-4EAF-8BA1-66022F71AA96}">
      <dgm:prSet/>
      <dgm:spPr/>
    </dgm:pt>
    <dgm:pt modelId="{6B3E9534-27E4-47D4-8DFC-211C6C46E4B6}">
      <dgm:prSet phldr="0"/>
      <dgm:spPr/>
      <dgm:t>
        <a:bodyPr/>
        <a:lstStyle/>
        <a:p>
          <a:pPr algn="l" rtl="0"/>
          <a:r>
            <a:rPr lang="en-US" b="0">
              <a:solidFill>
                <a:srgbClr val="000000"/>
              </a:solidFill>
              <a:latin typeface="Avenir Next LT Pro"/>
              <a:ea typeface="Calibri"/>
              <a:cs typeface="Times New Roman"/>
            </a:rPr>
            <a:t>Can handle both linear and nonlinear classification and regression tasks through the use of different kernel functions, making them suitable for a wide range of real-world problems.</a:t>
          </a:r>
          <a:endParaRPr lang="en-US" b="0">
            <a:latin typeface="Avenir Next LT Pro"/>
            <a:cs typeface="Times New Roman"/>
          </a:endParaRPr>
        </a:p>
      </dgm:t>
    </dgm:pt>
    <dgm:pt modelId="{E4A2FAC2-6649-4FB5-BFCF-8B71C60E3E1E}" type="parTrans" cxnId="{509B2DA9-4903-439F-8CB1-DC6B6F6724C5}">
      <dgm:prSet/>
      <dgm:spPr/>
    </dgm:pt>
    <dgm:pt modelId="{70887AEB-E6A4-438B-B7D3-CD1FA62B36F7}" type="sibTrans" cxnId="{509B2DA9-4903-439F-8CB1-DC6B6F6724C5}">
      <dgm:prSet/>
      <dgm:spPr/>
    </dgm:pt>
    <dgm:pt modelId="{AD221252-F89B-4A03-A20E-2107CCEDD764}">
      <dgm:prSet phldr="0"/>
      <dgm:spPr/>
      <dgm:t>
        <a:bodyPr/>
        <a:lstStyle/>
        <a:p>
          <a:pPr algn="l"/>
          <a:r>
            <a:rPr lang="en-US">
              <a:solidFill>
                <a:srgbClr val="000000"/>
              </a:solidFill>
              <a:latin typeface="Avenir Next LT Pro"/>
              <a:cs typeface="Times New Roman"/>
            </a:rPr>
            <a:t>SVMs naturally handle high-dimensional data and complex relationships between features, allowing them to effectively capture patterns and make accurate predictions in real-world scenarios.</a:t>
          </a:r>
          <a:endParaRPr lang="en-US">
            <a:latin typeface="Avenir Next LT Pro"/>
          </a:endParaRPr>
        </a:p>
      </dgm:t>
    </dgm:pt>
    <dgm:pt modelId="{E6E0EBCB-09E6-48BE-A7BB-B2554641E246}" type="parTrans" cxnId="{6C523937-C839-4398-B529-CFC139F98537}">
      <dgm:prSet/>
      <dgm:spPr/>
    </dgm:pt>
    <dgm:pt modelId="{CA1AB69A-5399-4858-9D3A-55BB7104CCA9}" type="sibTrans" cxnId="{6C523937-C839-4398-B529-CFC139F98537}">
      <dgm:prSet/>
      <dgm:spPr/>
    </dgm:pt>
    <dgm:pt modelId="{009B6095-F5BA-40B4-9A0E-7D8A780DB5B7}">
      <dgm:prSet phldr="0"/>
      <dgm:spPr/>
      <dgm:t>
        <a:bodyPr/>
        <a:lstStyle/>
        <a:p>
          <a:pPr algn="l"/>
          <a:r>
            <a:rPr lang="en-US">
              <a:solidFill>
                <a:srgbClr val="000000"/>
              </a:solidFill>
              <a:latin typeface="Avenir Next LT Pro"/>
              <a:cs typeface="Times New Roman"/>
            </a:rPr>
            <a:t>SVMs have been successfully applied to various domains, including image classification, text categorization, and bioinformatics, demonstrating their versatility and effectiveness in solving diverse machine learning problems</a:t>
          </a:r>
          <a:endParaRPr lang="en-US">
            <a:latin typeface="Avenir Next LT Pro"/>
          </a:endParaRPr>
        </a:p>
      </dgm:t>
    </dgm:pt>
    <dgm:pt modelId="{5F30ED69-2D3F-4C64-8E7A-3E4AD523E3A6}" type="parTrans" cxnId="{5BE8BCEE-F9DD-415B-9D44-5B73892F1FC5}">
      <dgm:prSet/>
      <dgm:spPr/>
    </dgm:pt>
    <dgm:pt modelId="{719E428B-1875-4D8F-A29F-3DFCA78BE0F7}" type="sibTrans" cxnId="{5BE8BCEE-F9DD-415B-9D44-5B73892F1FC5}">
      <dgm:prSet/>
      <dgm:spPr/>
    </dgm:pt>
    <dgm:pt modelId="{D4B952A8-1BEF-42EA-8A4F-0BA376BA90F3}">
      <dgm:prSet phldr="0"/>
      <dgm:spPr/>
      <dgm:t>
        <a:bodyPr/>
        <a:lstStyle/>
        <a:p>
          <a:pPr algn="l"/>
          <a:endParaRPr lang="en-US" b="0">
            <a:latin typeface="Avenir Next LT Pro"/>
            <a:cs typeface="Times New Roman"/>
          </a:endParaRPr>
        </a:p>
      </dgm:t>
    </dgm:pt>
    <dgm:pt modelId="{976657AF-357E-43B2-BF35-A8456BFAF3CB}" type="parTrans" cxnId="{861BFA82-5527-4323-8A45-A84823D775BD}">
      <dgm:prSet/>
      <dgm:spPr/>
    </dgm:pt>
    <dgm:pt modelId="{22F5313B-F095-48C1-9CFB-41C5AF2C41E4}" type="sibTrans" cxnId="{861BFA82-5527-4323-8A45-A84823D775BD}">
      <dgm:prSet/>
      <dgm:spPr/>
    </dgm:pt>
    <dgm:pt modelId="{1F30F991-FFB4-47A5-B64E-14F51CC507BA}">
      <dgm:prSet phldr="0"/>
      <dgm:spPr/>
      <dgm:t>
        <a:bodyPr/>
        <a:lstStyle/>
        <a:p>
          <a:pPr algn="l"/>
          <a:endParaRPr lang="en-US" b="0">
            <a:latin typeface="Avenir Next LT Pro"/>
            <a:ea typeface="Calibri"/>
            <a:cs typeface="Times New Roman"/>
          </a:endParaRPr>
        </a:p>
      </dgm:t>
    </dgm:pt>
    <dgm:pt modelId="{3FBEE57A-6E95-409A-9745-853324461003}" type="parTrans" cxnId="{E2E9C585-D6C0-4637-BB8E-4D48022BE2B1}">
      <dgm:prSet/>
      <dgm:spPr/>
    </dgm:pt>
    <dgm:pt modelId="{9453CC18-3834-455F-B7DC-122B6DAF8A12}" type="sibTrans" cxnId="{E2E9C585-D6C0-4637-BB8E-4D48022BE2B1}">
      <dgm:prSet/>
      <dgm:spPr/>
    </dgm:pt>
    <dgm:pt modelId="{43D4F4B7-CBB3-4310-B5C4-A84BC5632722}">
      <dgm:prSet phldr="0"/>
      <dgm:spPr/>
      <dgm:t>
        <a:bodyPr/>
        <a:lstStyle/>
        <a:p>
          <a:pPr algn="l"/>
          <a:endParaRPr lang="en-US">
            <a:latin typeface="Avenir Next LT Pro"/>
            <a:cs typeface="Times New Roman"/>
          </a:endParaRPr>
        </a:p>
      </dgm:t>
    </dgm:pt>
    <dgm:pt modelId="{57CAD6B7-2E68-42FD-9A1E-77BC7D7A15F0}" type="parTrans" cxnId="{DCCBF5CB-A7E9-4A51-B61E-C10E380F6729}">
      <dgm:prSet/>
      <dgm:spPr/>
    </dgm:pt>
    <dgm:pt modelId="{3220E351-B704-420F-A65B-7778BE7F0DE2}" type="sibTrans" cxnId="{DCCBF5CB-A7E9-4A51-B61E-C10E380F6729}">
      <dgm:prSet/>
      <dgm:spPr/>
    </dgm:pt>
    <dgm:pt modelId="{C149AF07-ED8A-433C-B95E-83B636DDA020}">
      <dgm:prSet phldr="0"/>
      <dgm:spPr/>
      <dgm:t>
        <a:bodyPr/>
        <a:lstStyle/>
        <a:p>
          <a:endParaRPr lang="en-US">
            <a:latin typeface="Avenir Next LT Pro"/>
            <a:cs typeface="Times New Roman"/>
          </a:endParaRPr>
        </a:p>
      </dgm:t>
    </dgm:pt>
    <dgm:pt modelId="{71BC8692-294E-4B72-A092-02E1F4B45F33}" type="parTrans" cxnId="{D5A5F8BD-03AA-4A25-B673-0661EED25231}">
      <dgm:prSet/>
      <dgm:spPr/>
    </dgm:pt>
    <dgm:pt modelId="{884D88FA-413D-4D8B-BE48-5C57F1084AFA}" type="sibTrans" cxnId="{D5A5F8BD-03AA-4A25-B673-0661EED25231}">
      <dgm:prSet/>
      <dgm:spPr/>
    </dgm:pt>
    <dgm:pt modelId="{88097666-9B0A-4942-998D-EA7FD8706BC3}" type="pres">
      <dgm:prSet presAssocID="{EEAE4FB9-C3C1-4461-99BF-688A338906A9}" presName="linear" presStyleCnt="0">
        <dgm:presLayoutVars>
          <dgm:dir/>
          <dgm:animLvl val="lvl"/>
          <dgm:resizeHandles val="exact"/>
        </dgm:presLayoutVars>
      </dgm:prSet>
      <dgm:spPr/>
    </dgm:pt>
    <dgm:pt modelId="{F906E917-D676-42BD-BC56-FE48FA245445}" type="pres">
      <dgm:prSet presAssocID="{239740F7-B0BF-4751-8B9B-EBB9F6E53E3D}" presName="parentLin" presStyleCnt="0"/>
      <dgm:spPr/>
    </dgm:pt>
    <dgm:pt modelId="{80FFEC91-D0EB-4558-B397-1E3DE315EA41}" type="pres">
      <dgm:prSet presAssocID="{239740F7-B0BF-4751-8B9B-EBB9F6E53E3D}" presName="parentLeftMargin" presStyleLbl="node1" presStyleIdx="0" presStyleCnt="2"/>
      <dgm:spPr/>
    </dgm:pt>
    <dgm:pt modelId="{7B18D245-6570-476B-BA07-31265C70CFCC}" type="pres">
      <dgm:prSet presAssocID="{239740F7-B0BF-4751-8B9B-EBB9F6E53E3D}" presName="parentText" presStyleLbl="node1" presStyleIdx="0" presStyleCnt="2">
        <dgm:presLayoutVars>
          <dgm:chMax val="0"/>
          <dgm:bulletEnabled val="1"/>
        </dgm:presLayoutVars>
      </dgm:prSet>
      <dgm:spPr/>
    </dgm:pt>
    <dgm:pt modelId="{A28D6273-E187-47CB-9D9E-98BA1AB61006}" type="pres">
      <dgm:prSet presAssocID="{239740F7-B0BF-4751-8B9B-EBB9F6E53E3D}" presName="negativeSpace" presStyleCnt="0"/>
      <dgm:spPr/>
    </dgm:pt>
    <dgm:pt modelId="{9CA91910-0894-4059-B856-CE8C305E4E8A}" type="pres">
      <dgm:prSet presAssocID="{239740F7-B0BF-4751-8B9B-EBB9F6E53E3D}" presName="childText" presStyleLbl="conFgAcc1" presStyleIdx="0" presStyleCnt="2">
        <dgm:presLayoutVars>
          <dgm:bulletEnabled val="1"/>
        </dgm:presLayoutVars>
      </dgm:prSet>
      <dgm:spPr/>
    </dgm:pt>
    <dgm:pt modelId="{D0A28E9C-02A3-4584-BF46-347F88AE9C33}" type="pres">
      <dgm:prSet presAssocID="{A85DAFB1-A6B2-43F9-B9A1-E4E0419DBBAD}" presName="spaceBetweenRectangles" presStyleCnt="0"/>
      <dgm:spPr/>
    </dgm:pt>
    <dgm:pt modelId="{2EC03320-1D14-409B-A417-B883BE10EC50}" type="pres">
      <dgm:prSet presAssocID="{F26DB08F-E77C-4FD7-9D98-6B9EA56DC3A8}" presName="parentLin" presStyleCnt="0"/>
      <dgm:spPr/>
    </dgm:pt>
    <dgm:pt modelId="{19F3DB38-D506-4047-A063-E784EFFD5C79}" type="pres">
      <dgm:prSet presAssocID="{F26DB08F-E77C-4FD7-9D98-6B9EA56DC3A8}" presName="parentLeftMargin" presStyleLbl="node1" presStyleIdx="0" presStyleCnt="2"/>
      <dgm:spPr/>
    </dgm:pt>
    <dgm:pt modelId="{3CAF1425-A8BC-4EB6-A544-23F0879FDC1F}" type="pres">
      <dgm:prSet presAssocID="{F26DB08F-E77C-4FD7-9D98-6B9EA56DC3A8}" presName="parentText" presStyleLbl="node1" presStyleIdx="1" presStyleCnt="2">
        <dgm:presLayoutVars>
          <dgm:chMax val="0"/>
          <dgm:bulletEnabled val="1"/>
        </dgm:presLayoutVars>
      </dgm:prSet>
      <dgm:spPr/>
    </dgm:pt>
    <dgm:pt modelId="{15031F80-744D-45F9-B063-C396CAA42AAD}" type="pres">
      <dgm:prSet presAssocID="{F26DB08F-E77C-4FD7-9D98-6B9EA56DC3A8}" presName="negativeSpace" presStyleCnt="0"/>
      <dgm:spPr/>
    </dgm:pt>
    <dgm:pt modelId="{A160B486-46C9-41E8-9D35-D6961F22F1AF}" type="pres">
      <dgm:prSet presAssocID="{F26DB08F-E77C-4FD7-9D98-6B9EA56DC3A8}" presName="childText" presStyleLbl="conFgAcc1" presStyleIdx="1" presStyleCnt="2">
        <dgm:presLayoutVars>
          <dgm:bulletEnabled val="1"/>
        </dgm:presLayoutVars>
      </dgm:prSet>
      <dgm:spPr/>
    </dgm:pt>
  </dgm:ptLst>
  <dgm:cxnLst>
    <dgm:cxn modelId="{D50C230F-D8E2-44CD-8169-F31CDFDE1AC6}" type="presOf" srcId="{7EAACA02-44DE-4FB9-A5E3-7CC286789592}" destId="{A160B486-46C9-41E8-9D35-D6961F22F1AF}" srcOrd="0" destOrd="0" presId="urn:microsoft.com/office/officeart/2005/8/layout/list1"/>
    <dgm:cxn modelId="{4D4B8E22-FA07-468A-9C6F-C4A82ED18D4D}" type="presOf" srcId="{6B3E9534-27E4-47D4-8DFC-211C6C46E4B6}" destId="{9CA91910-0894-4059-B856-CE8C305E4E8A}" srcOrd="0" destOrd="0" presId="urn:microsoft.com/office/officeart/2005/8/layout/list1"/>
    <dgm:cxn modelId="{4DDF2F36-AA12-4C83-9CA2-CACB3B81BE93}" type="presOf" srcId="{F26DB08F-E77C-4FD7-9D98-6B9EA56DC3A8}" destId="{19F3DB38-D506-4047-A063-E784EFFD5C79}" srcOrd="0" destOrd="0" presId="urn:microsoft.com/office/officeart/2005/8/layout/list1"/>
    <dgm:cxn modelId="{6C523937-C839-4398-B529-CFC139F98537}" srcId="{F26DB08F-E77C-4FD7-9D98-6B9EA56DC3A8}" destId="{AD221252-F89B-4A03-A20E-2107CCEDD764}" srcOrd="2" destOrd="0" parTransId="{E6E0EBCB-09E6-48BE-A7BB-B2554641E246}" sibTransId="{CA1AB69A-5399-4858-9D3A-55BB7104CCA9}"/>
    <dgm:cxn modelId="{B0CEB63C-F257-468F-93D2-4E524620CA71}" type="presOf" srcId="{D4B952A8-1BEF-42EA-8A4F-0BA376BA90F3}" destId="{9CA91910-0894-4059-B856-CE8C305E4E8A}" srcOrd="0" destOrd="3" presId="urn:microsoft.com/office/officeart/2005/8/layout/list1"/>
    <dgm:cxn modelId="{F0D6DA62-CA84-4ACA-AF50-60F32B58567E}" type="presOf" srcId="{BD08BA2A-1CED-4B53-82A1-739AF6662C4B}" destId="{9CA91910-0894-4059-B856-CE8C305E4E8A}" srcOrd="0" destOrd="4" presId="urn:microsoft.com/office/officeart/2005/8/layout/list1"/>
    <dgm:cxn modelId="{13915468-F4D4-421A-A292-5C2CBBD2F45C}" type="presOf" srcId="{AF61C478-BED1-494F-A399-9BFDD907B247}" destId="{9CA91910-0894-4059-B856-CE8C305E4E8A}" srcOrd="0" destOrd="2" presId="urn:microsoft.com/office/officeart/2005/8/layout/list1"/>
    <dgm:cxn modelId="{1E21D16E-F79A-48A6-86F7-2A392C3F0F4D}" type="presOf" srcId="{239740F7-B0BF-4751-8B9B-EBB9F6E53E3D}" destId="{80FFEC91-D0EB-4558-B397-1E3DE315EA41}" srcOrd="0" destOrd="0" presId="urn:microsoft.com/office/officeart/2005/8/layout/list1"/>
    <dgm:cxn modelId="{C9D43A75-2C04-4523-B75F-920A6EA7F15D}" type="presOf" srcId="{EEAE4FB9-C3C1-4461-99BF-688A338906A9}" destId="{88097666-9B0A-4942-998D-EA7FD8706BC3}" srcOrd="0" destOrd="0" presId="urn:microsoft.com/office/officeart/2005/8/layout/list1"/>
    <dgm:cxn modelId="{9F7A7E7D-88B0-4147-A629-5398780DD901}" type="presOf" srcId="{009B6095-F5BA-40B4-9A0E-7D8A780DB5B7}" destId="{A160B486-46C9-41E8-9D35-D6961F22F1AF}" srcOrd="0" destOrd="4" presId="urn:microsoft.com/office/officeart/2005/8/layout/list1"/>
    <dgm:cxn modelId="{861BFA82-5527-4323-8A45-A84823D775BD}" srcId="{239740F7-B0BF-4751-8B9B-EBB9F6E53E3D}" destId="{D4B952A8-1BEF-42EA-8A4F-0BA376BA90F3}" srcOrd="3" destOrd="0" parTransId="{976657AF-357E-43B2-BF35-A8456BFAF3CB}" sibTransId="{22F5313B-F095-48C1-9CFB-41C5AF2C41E4}"/>
    <dgm:cxn modelId="{E2E9C585-D6C0-4637-BB8E-4D48022BE2B1}" srcId="{239740F7-B0BF-4751-8B9B-EBB9F6E53E3D}" destId="{1F30F991-FFB4-47A5-B64E-14F51CC507BA}" srcOrd="1" destOrd="0" parTransId="{3FBEE57A-6E95-409A-9745-853324461003}" sibTransId="{9453CC18-3834-455F-B7DC-122B6DAF8A12}"/>
    <dgm:cxn modelId="{926BE48B-BFCB-4808-8C75-58A7380EE1B6}" type="presOf" srcId="{F26DB08F-E77C-4FD7-9D98-6B9EA56DC3A8}" destId="{3CAF1425-A8BC-4EB6-A544-23F0879FDC1F}" srcOrd="1" destOrd="0" presId="urn:microsoft.com/office/officeart/2005/8/layout/list1"/>
    <dgm:cxn modelId="{DBA2D2A2-21BF-4957-B603-53DFF4F62B31}" srcId="{EEAE4FB9-C3C1-4461-99BF-688A338906A9}" destId="{F26DB08F-E77C-4FD7-9D98-6B9EA56DC3A8}" srcOrd="1" destOrd="0" parTransId="{C8705744-B4CE-4769-B19D-AF5D88F194C7}" sibTransId="{F45FCF84-327C-4669-A1C7-DA59CEE74B15}"/>
    <dgm:cxn modelId="{AD32B4A6-15CB-4EAF-8BA1-66022F71AA96}" srcId="{239740F7-B0BF-4751-8B9B-EBB9F6E53E3D}" destId="{BD08BA2A-1CED-4B53-82A1-739AF6662C4B}" srcOrd="4" destOrd="0" parTransId="{59287677-BA4E-4150-B530-D5CA7823B5EB}" sibTransId="{00B0E2BB-DFDA-4C2A-BE41-78B04DB5C16D}"/>
    <dgm:cxn modelId="{509B2DA9-4903-439F-8CB1-DC6B6F6724C5}" srcId="{239740F7-B0BF-4751-8B9B-EBB9F6E53E3D}" destId="{6B3E9534-27E4-47D4-8DFC-211C6C46E4B6}" srcOrd="0" destOrd="0" parTransId="{E4A2FAC2-6649-4FB5-BFCF-8B71C60E3E1E}" sibTransId="{70887AEB-E6A4-438B-B7D3-CD1FA62B36F7}"/>
    <dgm:cxn modelId="{B5BDFDAB-4371-437E-89B6-B960C96BDEE0}" type="presOf" srcId="{C149AF07-ED8A-433C-B95E-83B636DDA020}" destId="{A160B486-46C9-41E8-9D35-D6961F22F1AF}" srcOrd="0" destOrd="1" presId="urn:microsoft.com/office/officeart/2005/8/layout/list1"/>
    <dgm:cxn modelId="{566725B3-0DB4-41B5-9E46-2F8BA4C49BCB}" srcId="{239740F7-B0BF-4751-8B9B-EBB9F6E53E3D}" destId="{AF61C478-BED1-494F-A399-9BFDD907B247}" srcOrd="2" destOrd="0" parTransId="{DD960BC7-DF5C-40A9-BC04-9EBFE38D2587}" sibTransId="{9212865D-FA64-4DBE-8F09-534F8DCBC77F}"/>
    <dgm:cxn modelId="{2FD50AB9-4CD9-453E-9EDD-44B059E402C8}" type="presOf" srcId="{43D4F4B7-CBB3-4310-B5C4-A84BC5632722}" destId="{A160B486-46C9-41E8-9D35-D6961F22F1AF}" srcOrd="0" destOrd="3" presId="urn:microsoft.com/office/officeart/2005/8/layout/list1"/>
    <dgm:cxn modelId="{D5A5F8BD-03AA-4A25-B673-0661EED25231}" srcId="{F26DB08F-E77C-4FD7-9D98-6B9EA56DC3A8}" destId="{C149AF07-ED8A-433C-B95E-83B636DDA020}" srcOrd="1" destOrd="0" parTransId="{71BC8692-294E-4B72-A092-02E1F4B45F33}" sibTransId="{884D88FA-413D-4D8B-BE48-5C57F1084AFA}"/>
    <dgm:cxn modelId="{DEBFCAC4-05A3-439E-BE2C-D3A7C2E24B41}" type="presOf" srcId="{AD221252-F89B-4A03-A20E-2107CCEDD764}" destId="{A160B486-46C9-41E8-9D35-D6961F22F1AF}" srcOrd="0" destOrd="2" presId="urn:microsoft.com/office/officeart/2005/8/layout/list1"/>
    <dgm:cxn modelId="{DCCBF5CB-A7E9-4A51-B61E-C10E380F6729}" srcId="{F26DB08F-E77C-4FD7-9D98-6B9EA56DC3A8}" destId="{43D4F4B7-CBB3-4310-B5C4-A84BC5632722}" srcOrd="3" destOrd="0" parTransId="{57CAD6B7-2E68-42FD-9A1E-77BC7D7A15F0}" sibTransId="{3220E351-B704-420F-A65B-7778BE7F0DE2}"/>
    <dgm:cxn modelId="{C8BA9CCC-4475-4A9A-82FF-BB4332502065}" type="presOf" srcId="{1F30F991-FFB4-47A5-B64E-14F51CC507BA}" destId="{9CA91910-0894-4059-B856-CE8C305E4E8A}" srcOrd="0" destOrd="1" presId="urn:microsoft.com/office/officeart/2005/8/layout/list1"/>
    <dgm:cxn modelId="{96EF40D1-8DE0-4765-A57C-A9A956E75C5F}" srcId="{EEAE4FB9-C3C1-4461-99BF-688A338906A9}" destId="{239740F7-B0BF-4751-8B9B-EBB9F6E53E3D}" srcOrd="0" destOrd="0" parTransId="{CFA0DC26-5759-45F5-BFAC-EB3BCAEB51B6}" sibTransId="{A85DAFB1-A6B2-43F9-B9A1-E4E0419DBBAD}"/>
    <dgm:cxn modelId="{83DA00E7-D80F-4B30-AFCF-3A2F729E85DA}" srcId="{F26DB08F-E77C-4FD7-9D98-6B9EA56DC3A8}" destId="{7EAACA02-44DE-4FB9-A5E3-7CC286789592}" srcOrd="0" destOrd="0" parTransId="{24252581-BC3A-4AC8-9122-AA57616C578B}" sibTransId="{ABF46B91-0A59-4C80-A235-BB340895D56A}"/>
    <dgm:cxn modelId="{5BE8BCEE-F9DD-415B-9D44-5B73892F1FC5}" srcId="{F26DB08F-E77C-4FD7-9D98-6B9EA56DC3A8}" destId="{009B6095-F5BA-40B4-9A0E-7D8A780DB5B7}" srcOrd="4" destOrd="0" parTransId="{5F30ED69-2D3F-4C64-8E7A-3E4AD523E3A6}" sibTransId="{719E428B-1875-4D8F-A29F-3DFCA78BE0F7}"/>
    <dgm:cxn modelId="{C28F66FC-B72E-4677-95D3-F0BB3BB78A44}" type="presOf" srcId="{239740F7-B0BF-4751-8B9B-EBB9F6E53E3D}" destId="{7B18D245-6570-476B-BA07-31265C70CFCC}" srcOrd="1" destOrd="0" presId="urn:microsoft.com/office/officeart/2005/8/layout/list1"/>
    <dgm:cxn modelId="{3BC9725B-625B-4E3C-814C-1A534EEAD433}" type="presParOf" srcId="{88097666-9B0A-4942-998D-EA7FD8706BC3}" destId="{F906E917-D676-42BD-BC56-FE48FA245445}" srcOrd="0" destOrd="0" presId="urn:microsoft.com/office/officeart/2005/8/layout/list1"/>
    <dgm:cxn modelId="{7477A805-EC76-46B3-80B6-04DAC378CD43}" type="presParOf" srcId="{F906E917-D676-42BD-BC56-FE48FA245445}" destId="{80FFEC91-D0EB-4558-B397-1E3DE315EA41}" srcOrd="0" destOrd="0" presId="urn:microsoft.com/office/officeart/2005/8/layout/list1"/>
    <dgm:cxn modelId="{07FB38B7-2B9F-46F5-9022-CB175FDE71D5}" type="presParOf" srcId="{F906E917-D676-42BD-BC56-FE48FA245445}" destId="{7B18D245-6570-476B-BA07-31265C70CFCC}" srcOrd="1" destOrd="0" presId="urn:microsoft.com/office/officeart/2005/8/layout/list1"/>
    <dgm:cxn modelId="{D9700920-E277-4892-ACB7-1308C509AE2E}" type="presParOf" srcId="{88097666-9B0A-4942-998D-EA7FD8706BC3}" destId="{A28D6273-E187-47CB-9D9E-98BA1AB61006}" srcOrd="1" destOrd="0" presId="urn:microsoft.com/office/officeart/2005/8/layout/list1"/>
    <dgm:cxn modelId="{42548D86-A502-48C5-ACE4-3507A817F542}" type="presParOf" srcId="{88097666-9B0A-4942-998D-EA7FD8706BC3}" destId="{9CA91910-0894-4059-B856-CE8C305E4E8A}" srcOrd="2" destOrd="0" presId="urn:microsoft.com/office/officeart/2005/8/layout/list1"/>
    <dgm:cxn modelId="{13ECCC8B-626A-4159-8CC2-ED5BBAD1DE71}" type="presParOf" srcId="{88097666-9B0A-4942-998D-EA7FD8706BC3}" destId="{D0A28E9C-02A3-4584-BF46-347F88AE9C33}" srcOrd="3" destOrd="0" presId="urn:microsoft.com/office/officeart/2005/8/layout/list1"/>
    <dgm:cxn modelId="{D20809B0-AAA6-4175-B99B-5DBB2B52399A}" type="presParOf" srcId="{88097666-9B0A-4942-998D-EA7FD8706BC3}" destId="{2EC03320-1D14-409B-A417-B883BE10EC50}" srcOrd="4" destOrd="0" presId="urn:microsoft.com/office/officeart/2005/8/layout/list1"/>
    <dgm:cxn modelId="{45353134-9A44-413D-83B8-ED0BCB3ED875}" type="presParOf" srcId="{2EC03320-1D14-409B-A417-B883BE10EC50}" destId="{19F3DB38-D506-4047-A063-E784EFFD5C79}" srcOrd="0" destOrd="0" presId="urn:microsoft.com/office/officeart/2005/8/layout/list1"/>
    <dgm:cxn modelId="{3D34A8EA-FBEE-4500-8CCA-4646825A7412}" type="presParOf" srcId="{2EC03320-1D14-409B-A417-B883BE10EC50}" destId="{3CAF1425-A8BC-4EB6-A544-23F0879FDC1F}" srcOrd="1" destOrd="0" presId="urn:microsoft.com/office/officeart/2005/8/layout/list1"/>
    <dgm:cxn modelId="{2D3C2BCF-4DDF-4AEE-B792-9DFA5875EE0B}" type="presParOf" srcId="{88097666-9B0A-4942-998D-EA7FD8706BC3}" destId="{15031F80-744D-45F9-B063-C396CAA42AAD}" srcOrd="5" destOrd="0" presId="urn:microsoft.com/office/officeart/2005/8/layout/list1"/>
    <dgm:cxn modelId="{9FCFE26C-F246-4B8C-A1B7-E540E88ECDF9}" type="presParOf" srcId="{88097666-9B0A-4942-998D-EA7FD8706BC3}" destId="{A160B486-46C9-41E8-9D35-D6961F22F1AF}"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EAE4FB9-C3C1-4461-99BF-688A338906A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39740F7-B0BF-4751-8B9B-EBB9F6E53E3D}">
      <dgm:prSet custT="1"/>
      <dgm:spPr/>
      <dgm:t>
        <a:bodyPr/>
        <a:lstStyle/>
        <a:p>
          <a:r>
            <a:rPr lang="en-US" sz="1400" b="1"/>
            <a:t>Limitation:</a:t>
          </a:r>
          <a:endParaRPr lang="en-US" sz="1400"/>
        </a:p>
      </dgm:t>
    </dgm:pt>
    <dgm:pt modelId="{CFA0DC26-5759-45F5-BFAC-EB3BCAEB51B6}" type="parTrans" cxnId="{96EF40D1-8DE0-4765-A57C-A9A956E75C5F}">
      <dgm:prSet/>
      <dgm:spPr/>
      <dgm:t>
        <a:bodyPr/>
        <a:lstStyle/>
        <a:p>
          <a:endParaRPr lang="en-US"/>
        </a:p>
      </dgm:t>
    </dgm:pt>
    <dgm:pt modelId="{A85DAFB1-A6B2-43F9-B9A1-E4E0419DBBAD}" type="sibTrans" cxnId="{96EF40D1-8DE0-4765-A57C-A9A956E75C5F}">
      <dgm:prSet/>
      <dgm:spPr/>
      <dgm:t>
        <a:bodyPr/>
        <a:lstStyle/>
        <a:p>
          <a:endParaRPr lang="en-US"/>
        </a:p>
      </dgm:t>
    </dgm:pt>
    <dgm:pt modelId="{AF61C478-BED1-494F-A399-9BFDD907B247}">
      <dgm:prSet phldr="0" custT="1"/>
      <dgm:spPr/>
      <dgm:t>
        <a:bodyPr/>
        <a:lstStyle/>
        <a:p>
          <a:pPr algn="l"/>
          <a:r>
            <a:rPr lang="en-US" sz="1600" b="0" kern="1200">
              <a:solidFill>
                <a:srgbClr val="000000">
                  <a:hueOff val="0"/>
                  <a:satOff val="0"/>
                  <a:lumOff val="0"/>
                  <a:alphaOff val="0"/>
                </a:srgbClr>
              </a:solidFill>
              <a:latin typeface="Avenir Next LT Pro"/>
              <a:ea typeface="Calibri"/>
              <a:cs typeface="Calibri"/>
            </a:rPr>
            <a:t>Incorrect Choice of Kernel.</a:t>
          </a:r>
        </a:p>
      </dgm:t>
    </dgm:pt>
    <dgm:pt modelId="{DD960BC7-DF5C-40A9-BC04-9EBFE38D2587}" type="parTrans" cxnId="{566725B3-0DB4-41B5-9E46-2F8BA4C49BCB}">
      <dgm:prSet/>
      <dgm:spPr/>
      <dgm:t>
        <a:bodyPr/>
        <a:lstStyle/>
        <a:p>
          <a:endParaRPr lang="en-US"/>
        </a:p>
      </dgm:t>
    </dgm:pt>
    <dgm:pt modelId="{9212865D-FA64-4DBE-8F09-534F8DCBC77F}" type="sibTrans" cxnId="{566725B3-0DB4-41B5-9E46-2F8BA4C49BCB}">
      <dgm:prSet/>
      <dgm:spPr/>
      <dgm:t>
        <a:bodyPr/>
        <a:lstStyle/>
        <a:p>
          <a:endParaRPr lang="en-US"/>
        </a:p>
      </dgm:t>
    </dgm:pt>
    <dgm:pt modelId="{BD08BA2A-1CED-4B53-82A1-739AF6662C4B}">
      <dgm:prSet phldr="0" custT="1"/>
      <dgm:spPr/>
      <dgm:t>
        <a:bodyPr/>
        <a:lstStyle/>
        <a:p>
          <a:pPr algn="l"/>
          <a:r>
            <a:rPr lang="en-US" sz="1600" b="0" kern="1200">
              <a:solidFill>
                <a:srgbClr val="000000">
                  <a:hueOff val="0"/>
                  <a:satOff val="0"/>
                  <a:lumOff val="0"/>
                  <a:alphaOff val="0"/>
                </a:srgbClr>
              </a:solidFill>
              <a:latin typeface="Avenir Next LT Pro"/>
              <a:ea typeface="Calibri"/>
              <a:cs typeface="Calibri"/>
            </a:rPr>
            <a:t>Model Complexity.</a:t>
          </a:r>
        </a:p>
      </dgm:t>
    </dgm:pt>
    <dgm:pt modelId="{59287677-BA4E-4150-B530-D5CA7823B5EB}" type="parTrans" cxnId="{AD32B4A6-15CB-4EAF-8BA1-66022F71AA96}">
      <dgm:prSet/>
      <dgm:spPr/>
      <dgm:t>
        <a:bodyPr/>
        <a:lstStyle/>
        <a:p>
          <a:endParaRPr lang="en-US"/>
        </a:p>
      </dgm:t>
    </dgm:pt>
    <dgm:pt modelId="{00B0E2BB-DFDA-4C2A-BE41-78B04DB5C16D}" type="sibTrans" cxnId="{AD32B4A6-15CB-4EAF-8BA1-66022F71AA96}">
      <dgm:prSet/>
      <dgm:spPr/>
      <dgm:t>
        <a:bodyPr/>
        <a:lstStyle/>
        <a:p>
          <a:endParaRPr lang="en-US"/>
        </a:p>
      </dgm:t>
    </dgm:pt>
    <dgm:pt modelId="{6B3E9534-27E4-47D4-8DFC-211C6C46E4B6}">
      <dgm:prSet phldr="0" custT="1"/>
      <dgm:spPr/>
      <dgm:t>
        <a:bodyPr/>
        <a:lstStyle/>
        <a:p>
          <a:pPr algn="l" rtl="0"/>
          <a:r>
            <a:rPr lang="en-US" sz="1600" b="0" kern="1200">
              <a:solidFill>
                <a:srgbClr val="000000">
                  <a:hueOff val="0"/>
                  <a:satOff val="0"/>
                  <a:lumOff val="0"/>
                  <a:alphaOff val="0"/>
                </a:srgbClr>
              </a:solidFill>
              <a:latin typeface="Avenir Next LT Pro"/>
              <a:ea typeface="Calibri"/>
              <a:cs typeface="Calibri"/>
            </a:rPr>
            <a:t>Non-linear Relationships</a:t>
          </a:r>
        </a:p>
      </dgm:t>
    </dgm:pt>
    <dgm:pt modelId="{E4A2FAC2-6649-4FB5-BFCF-8B71C60E3E1E}" type="parTrans" cxnId="{509B2DA9-4903-439F-8CB1-DC6B6F6724C5}">
      <dgm:prSet/>
      <dgm:spPr/>
      <dgm:t>
        <a:bodyPr/>
        <a:lstStyle/>
        <a:p>
          <a:endParaRPr lang="en-US"/>
        </a:p>
      </dgm:t>
    </dgm:pt>
    <dgm:pt modelId="{70887AEB-E6A4-438B-B7D3-CD1FA62B36F7}" type="sibTrans" cxnId="{509B2DA9-4903-439F-8CB1-DC6B6F6724C5}">
      <dgm:prSet/>
      <dgm:spPr/>
      <dgm:t>
        <a:bodyPr/>
        <a:lstStyle/>
        <a:p>
          <a:endParaRPr lang="en-US"/>
        </a:p>
      </dgm:t>
    </dgm:pt>
    <dgm:pt modelId="{D4B952A8-1BEF-42EA-8A4F-0BA376BA90F3}">
      <dgm:prSet phldr="0" custT="1"/>
      <dgm:spPr/>
      <dgm:t>
        <a:bodyPr/>
        <a:lstStyle/>
        <a:p>
          <a:pPr algn="l"/>
          <a:endParaRPr lang="en-US" sz="1600" b="0" kern="1200">
            <a:solidFill>
              <a:srgbClr val="000000">
                <a:hueOff val="0"/>
                <a:satOff val="0"/>
                <a:lumOff val="0"/>
                <a:alphaOff val="0"/>
              </a:srgbClr>
            </a:solidFill>
            <a:latin typeface="Avenir Next LT Pro"/>
            <a:ea typeface="Calibri"/>
            <a:cs typeface="Calibri"/>
          </a:endParaRPr>
        </a:p>
      </dgm:t>
    </dgm:pt>
    <dgm:pt modelId="{976657AF-357E-43B2-BF35-A8456BFAF3CB}" type="parTrans" cxnId="{861BFA82-5527-4323-8A45-A84823D775BD}">
      <dgm:prSet/>
      <dgm:spPr/>
      <dgm:t>
        <a:bodyPr/>
        <a:lstStyle/>
        <a:p>
          <a:endParaRPr lang="en-US"/>
        </a:p>
      </dgm:t>
    </dgm:pt>
    <dgm:pt modelId="{22F5313B-F095-48C1-9CFB-41C5AF2C41E4}" type="sibTrans" cxnId="{861BFA82-5527-4323-8A45-A84823D775BD}">
      <dgm:prSet/>
      <dgm:spPr/>
      <dgm:t>
        <a:bodyPr/>
        <a:lstStyle/>
        <a:p>
          <a:endParaRPr lang="en-US"/>
        </a:p>
      </dgm:t>
    </dgm:pt>
    <dgm:pt modelId="{1F30F991-FFB4-47A5-B64E-14F51CC507BA}">
      <dgm:prSet phldr="0" custT="1"/>
      <dgm:spPr/>
      <dgm:t>
        <a:bodyPr/>
        <a:lstStyle/>
        <a:p>
          <a:pPr algn="l"/>
          <a:endParaRPr lang="en-US" sz="1600" b="0" kern="1200">
            <a:solidFill>
              <a:srgbClr val="000000">
                <a:hueOff val="0"/>
                <a:satOff val="0"/>
                <a:lumOff val="0"/>
                <a:alphaOff val="0"/>
              </a:srgbClr>
            </a:solidFill>
            <a:latin typeface="Avenir Next LT Pro"/>
            <a:ea typeface="Calibri"/>
            <a:cs typeface="Calibri"/>
          </a:endParaRPr>
        </a:p>
      </dgm:t>
    </dgm:pt>
    <dgm:pt modelId="{3FBEE57A-6E95-409A-9745-853324461003}" type="parTrans" cxnId="{E2E9C585-D6C0-4637-BB8E-4D48022BE2B1}">
      <dgm:prSet/>
      <dgm:spPr/>
      <dgm:t>
        <a:bodyPr/>
        <a:lstStyle/>
        <a:p>
          <a:endParaRPr lang="en-US"/>
        </a:p>
      </dgm:t>
    </dgm:pt>
    <dgm:pt modelId="{9453CC18-3834-455F-B7DC-122B6DAF8A12}" type="sibTrans" cxnId="{E2E9C585-D6C0-4637-BB8E-4D48022BE2B1}">
      <dgm:prSet/>
      <dgm:spPr/>
      <dgm:t>
        <a:bodyPr/>
        <a:lstStyle/>
        <a:p>
          <a:endParaRPr lang="en-US"/>
        </a:p>
      </dgm:t>
    </dgm:pt>
    <dgm:pt modelId="{88097666-9B0A-4942-998D-EA7FD8706BC3}" type="pres">
      <dgm:prSet presAssocID="{EEAE4FB9-C3C1-4461-99BF-688A338906A9}" presName="linear" presStyleCnt="0">
        <dgm:presLayoutVars>
          <dgm:dir/>
          <dgm:animLvl val="lvl"/>
          <dgm:resizeHandles val="exact"/>
        </dgm:presLayoutVars>
      </dgm:prSet>
      <dgm:spPr/>
    </dgm:pt>
    <dgm:pt modelId="{F906E917-D676-42BD-BC56-FE48FA245445}" type="pres">
      <dgm:prSet presAssocID="{239740F7-B0BF-4751-8B9B-EBB9F6E53E3D}" presName="parentLin" presStyleCnt="0"/>
      <dgm:spPr/>
    </dgm:pt>
    <dgm:pt modelId="{80FFEC91-D0EB-4558-B397-1E3DE315EA41}" type="pres">
      <dgm:prSet presAssocID="{239740F7-B0BF-4751-8B9B-EBB9F6E53E3D}" presName="parentLeftMargin" presStyleLbl="node1" presStyleIdx="0" presStyleCnt="1"/>
      <dgm:spPr/>
    </dgm:pt>
    <dgm:pt modelId="{7B18D245-6570-476B-BA07-31265C70CFCC}" type="pres">
      <dgm:prSet presAssocID="{239740F7-B0BF-4751-8B9B-EBB9F6E53E3D}" presName="parentText" presStyleLbl="node1" presStyleIdx="0" presStyleCnt="1" custScaleX="70725" custScaleY="22852" custLinFactNeighborX="853" custLinFactNeighborY="-38544">
        <dgm:presLayoutVars>
          <dgm:chMax val="0"/>
          <dgm:bulletEnabled val="1"/>
        </dgm:presLayoutVars>
      </dgm:prSet>
      <dgm:spPr/>
    </dgm:pt>
    <dgm:pt modelId="{A28D6273-E187-47CB-9D9E-98BA1AB61006}" type="pres">
      <dgm:prSet presAssocID="{239740F7-B0BF-4751-8B9B-EBB9F6E53E3D}" presName="negativeSpace" presStyleCnt="0"/>
      <dgm:spPr/>
    </dgm:pt>
    <dgm:pt modelId="{9CA91910-0894-4059-B856-CE8C305E4E8A}" type="pres">
      <dgm:prSet presAssocID="{239740F7-B0BF-4751-8B9B-EBB9F6E53E3D}" presName="childText" presStyleLbl="conFgAcc1" presStyleIdx="0" presStyleCnt="1" custScaleX="88566" custScaleY="71078">
        <dgm:presLayoutVars>
          <dgm:bulletEnabled val="1"/>
        </dgm:presLayoutVars>
      </dgm:prSet>
      <dgm:spPr/>
    </dgm:pt>
  </dgm:ptLst>
  <dgm:cxnLst>
    <dgm:cxn modelId="{4D4B8E22-FA07-468A-9C6F-C4A82ED18D4D}" type="presOf" srcId="{6B3E9534-27E4-47D4-8DFC-211C6C46E4B6}" destId="{9CA91910-0894-4059-B856-CE8C305E4E8A}" srcOrd="0" destOrd="0" presId="urn:microsoft.com/office/officeart/2005/8/layout/list1"/>
    <dgm:cxn modelId="{B0CEB63C-F257-468F-93D2-4E524620CA71}" type="presOf" srcId="{D4B952A8-1BEF-42EA-8A4F-0BA376BA90F3}" destId="{9CA91910-0894-4059-B856-CE8C305E4E8A}" srcOrd="0" destOrd="3" presId="urn:microsoft.com/office/officeart/2005/8/layout/list1"/>
    <dgm:cxn modelId="{F0D6DA62-CA84-4ACA-AF50-60F32B58567E}" type="presOf" srcId="{BD08BA2A-1CED-4B53-82A1-739AF6662C4B}" destId="{9CA91910-0894-4059-B856-CE8C305E4E8A}" srcOrd="0" destOrd="4" presId="urn:microsoft.com/office/officeart/2005/8/layout/list1"/>
    <dgm:cxn modelId="{13915468-F4D4-421A-A292-5C2CBBD2F45C}" type="presOf" srcId="{AF61C478-BED1-494F-A399-9BFDD907B247}" destId="{9CA91910-0894-4059-B856-CE8C305E4E8A}" srcOrd="0" destOrd="2" presId="urn:microsoft.com/office/officeart/2005/8/layout/list1"/>
    <dgm:cxn modelId="{1E21D16E-F79A-48A6-86F7-2A392C3F0F4D}" type="presOf" srcId="{239740F7-B0BF-4751-8B9B-EBB9F6E53E3D}" destId="{80FFEC91-D0EB-4558-B397-1E3DE315EA41}" srcOrd="0" destOrd="0" presId="urn:microsoft.com/office/officeart/2005/8/layout/list1"/>
    <dgm:cxn modelId="{C9D43A75-2C04-4523-B75F-920A6EA7F15D}" type="presOf" srcId="{EEAE4FB9-C3C1-4461-99BF-688A338906A9}" destId="{88097666-9B0A-4942-998D-EA7FD8706BC3}" srcOrd="0" destOrd="0" presId="urn:microsoft.com/office/officeart/2005/8/layout/list1"/>
    <dgm:cxn modelId="{861BFA82-5527-4323-8A45-A84823D775BD}" srcId="{239740F7-B0BF-4751-8B9B-EBB9F6E53E3D}" destId="{D4B952A8-1BEF-42EA-8A4F-0BA376BA90F3}" srcOrd="3" destOrd="0" parTransId="{976657AF-357E-43B2-BF35-A8456BFAF3CB}" sibTransId="{22F5313B-F095-48C1-9CFB-41C5AF2C41E4}"/>
    <dgm:cxn modelId="{E2E9C585-D6C0-4637-BB8E-4D48022BE2B1}" srcId="{239740F7-B0BF-4751-8B9B-EBB9F6E53E3D}" destId="{1F30F991-FFB4-47A5-B64E-14F51CC507BA}" srcOrd="1" destOrd="0" parTransId="{3FBEE57A-6E95-409A-9745-853324461003}" sibTransId="{9453CC18-3834-455F-B7DC-122B6DAF8A12}"/>
    <dgm:cxn modelId="{AD32B4A6-15CB-4EAF-8BA1-66022F71AA96}" srcId="{239740F7-B0BF-4751-8B9B-EBB9F6E53E3D}" destId="{BD08BA2A-1CED-4B53-82A1-739AF6662C4B}" srcOrd="4" destOrd="0" parTransId="{59287677-BA4E-4150-B530-D5CA7823B5EB}" sibTransId="{00B0E2BB-DFDA-4C2A-BE41-78B04DB5C16D}"/>
    <dgm:cxn modelId="{509B2DA9-4903-439F-8CB1-DC6B6F6724C5}" srcId="{239740F7-B0BF-4751-8B9B-EBB9F6E53E3D}" destId="{6B3E9534-27E4-47D4-8DFC-211C6C46E4B6}" srcOrd="0" destOrd="0" parTransId="{E4A2FAC2-6649-4FB5-BFCF-8B71C60E3E1E}" sibTransId="{70887AEB-E6A4-438B-B7D3-CD1FA62B36F7}"/>
    <dgm:cxn modelId="{566725B3-0DB4-41B5-9E46-2F8BA4C49BCB}" srcId="{239740F7-B0BF-4751-8B9B-EBB9F6E53E3D}" destId="{AF61C478-BED1-494F-A399-9BFDD907B247}" srcOrd="2" destOrd="0" parTransId="{DD960BC7-DF5C-40A9-BC04-9EBFE38D2587}" sibTransId="{9212865D-FA64-4DBE-8F09-534F8DCBC77F}"/>
    <dgm:cxn modelId="{C8BA9CCC-4475-4A9A-82FF-BB4332502065}" type="presOf" srcId="{1F30F991-FFB4-47A5-B64E-14F51CC507BA}" destId="{9CA91910-0894-4059-B856-CE8C305E4E8A}" srcOrd="0" destOrd="1" presId="urn:microsoft.com/office/officeart/2005/8/layout/list1"/>
    <dgm:cxn modelId="{96EF40D1-8DE0-4765-A57C-A9A956E75C5F}" srcId="{EEAE4FB9-C3C1-4461-99BF-688A338906A9}" destId="{239740F7-B0BF-4751-8B9B-EBB9F6E53E3D}" srcOrd="0" destOrd="0" parTransId="{CFA0DC26-5759-45F5-BFAC-EB3BCAEB51B6}" sibTransId="{A85DAFB1-A6B2-43F9-B9A1-E4E0419DBBAD}"/>
    <dgm:cxn modelId="{C28F66FC-B72E-4677-95D3-F0BB3BB78A44}" type="presOf" srcId="{239740F7-B0BF-4751-8B9B-EBB9F6E53E3D}" destId="{7B18D245-6570-476B-BA07-31265C70CFCC}" srcOrd="1" destOrd="0" presId="urn:microsoft.com/office/officeart/2005/8/layout/list1"/>
    <dgm:cxn modelId="{3BC9725B-625B-4E3C-814C-1A534EEAD433}" type="presParOf" srcId="{88097666-9B0A-4942-998D-EA7FD8706BC3}" destId="{F906E917-D676-42BD-BC56-FE48FA245445}" srcOrd="0" destOrd="0" presId="urn:microsoft.com/office/officeart/2005/8/layout/list1"/>
    <dgm:cxn modelId="{7477A805-EC76-46B3-80B6-04DAC378CD43}" type="presParOf" srcId="{F906E917-D676-42BD-BC56-FE48FA245445}" destId="{80FFEC91-D0EB-4558-B397-1E3DE315EA41}" srcOrd="0" destOrd="0" presId="urn:microsoft.com/office/officeart/2005/8/layout/list1"/>
    <dgm:cxn modelId="{07FB38B7-2B9F-46F5-9022-CB175FDE71D5}" type="presParOf" srcId="{F906E917-D676-42BD-BC56-FE48FA245445}" destId="{7B18D245-6570-476B-BA07-31265C70CFCC}" srcOrd="1" destOrd="0" presId="urn:microsoft.com/office/officeart/2005/8/layout/list1"/>
    <dgm:cxn modelId="{D9700920-E277-4892-ACB7-1308C509AE2E}" type="presParOf" srcId="{88097666-9B0A-4942-998D-EA7FD8706BC3}" destId="{A28D6273-E187-47CB-9D9E-98BA1AB61006}" srcOrd="1" destOrd="0" presId="urn:microsoft.com/office/officeart/2005/8/layout/list1"/>
    <dgm:cxn modelId="{42548D86-A502-48C5-ACE4-3507A817F542}" type="presParOf" srcId="{88097666-9B0A-4942-998D-EA7FD8706BC3}" destId="{9CA91910-0894-4059-B856-CE8C305E4E8A}"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71C17-9AB6-4F1B-BCCB-18EC798E134D}">
      <dsp:nvSpPr>
        <dsp:cNvPr id="0" name=""/>
        <dsp:cNvSpPr/>
      </dsp:nvSpPr>
      <dsp:spPr>
        <a:xfrm>
          <a:off x="894162" y="1052"/>
          <a:ext cx="1002568" cy="100256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4DF2A9-2F01-440F-BEA0-65E2F01E4461}">
      <dsp:nvSpPr>
        <dsp:cNvPr id="0" name=""/>
        <dsp:cNvSpPr/>
      </dsp:nvSpPr>
      <dsp:spPr>
        <a:xfrm>
          <a:off x="1107824" y="214714"/>
          <a:ext cx="575244" cy="5752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7B9D24-5BEC-451A-9358-3B5BEBCD6BB5}">
      <dsp:nvSpPr>
        <dsp:cNvPr id="0" name=""/>
        <dsp:cNvSpPr/>
      </dsp:nvSpPr>
      <dsp:spPr>
        <a:xfrm>
          <a:off x="573669" y="1315895"/>
          <a:ext cx="1643554" cy="65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Calibri"/>
              <a:ea typeface="Calibri"/>
              <a:cs typeface="Calibri"/>
            </a:rPr>
            <a:t>Introduction</a:t>
          </a:r>
          <a:endParaRPr lang="en-US" sz="1400" kern="1200">
            <a:latin typeface="Avenir Next LT Pro"/>
          </a:endParaRPr>
        </a:p>
      </dsp:txBody>
      <dsp:txXfrm>
        <a:off x="573669" y="1315895"/>
        <a:ext cx="1643554" cy="657421"/>
      </dsp:txXfrm>
    </dsp:sp>
    <dsp:sp modelId="{EDD1464D-8781-4434-910F-B389A26F8A0C}">
      <dsp:nvSpPr>
        <dsp:cNvPr id="0" name=""/>
        <dsp:cNvSpPr/>
      </dsp:nvSpPr>
      <dsp:spPr>
        <a:xfrm>
          <a:off x="2825339" y="1052"/>
          <a:ext cx="1002568" cy="100256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2D1A90-69B2-424A-927E-1637004F72D8}">
      <dsp:nvSpPr>
        <dsp:cNvPr id="0" name=""/>
        <dsp:cNvSpPr/>
      </dsp:nvSpPr>
      <dsp:spPr>
        <a:xfrm>
          <a:off x="3039001" y="214714"/>
          <a:ext cx="575244" cy="5752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D5CB40-157C-4934-945A-C020BA60B1ED}">
      <dsp:nvSpPr>
        <dsp:cNvPr id="0" name=""/>
        <dsp:cNvSpPr/>
      </dsp:nvSpPr>
      <dsp:spPr>
        <a:xfrm>
          <a:off x="2504845" y="1315895"/>
          <a:ext cx="1643554" cy="65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0" i="0" kern="1200">
              <a:effectLst/>
              <a:latin typeface="Söhne"/>
            </a:rPr>
            <a:t>Predictive Modeling Problem Definition</a:t>
          </a:r>
          <a:endParaRPr lang="en-US" sz="1400" kern="1200"/>
        </a:p>
      </dsp:txBody>
      <dsp:txXfrm>
        <a:off x="2504845" y="1315895"/>
        <a:ext cx="1643554" cy="657421"/>
      </dsp:txXfrm>
    </dsp:sp>
    <dsp:sp modelId="{75CC51E4-4BFC-4DF6-AC69-6BD07269ACFE}">
      <dsp:nvSpPr>
        <dsp:cNvPr id="0" name=""/>
        <dsp:cNvSpPr/>
      </dsp:nvSpPr>
      <dsp:spPr>
        <a:xfrm>
          <a:off x="4756515" y="1052"/>
          <a:ext cx="1002568" cy="100256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7C0A56-5B42-4E46-9459-DEAC7FACCB74}">
      <dsp:nvSpPr>
        <dsp:cNvPr id="0" name=""/>
        <dsp:cNvSpPr/>
      </dsp:nvSpPr>
      <dsp:spPr>
        <a:xfrm>
          <a:off x="4970177" y="214714"/>
          <a:ext cx="575244" cy="5752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5250A9-280E-4874-AFC9-8530C97AA8D9}">
      <dsp:nvSpPr>
        <dsp:cNvPr id="0" name=""/>
        <dsp:cNvSpPr/>
      </dsp:nvSpPr>
      <dsp:spPr>
        <a:xfrm>
          <a:off x="4436022" y="1315895"/>
          <a:ext cx="1643554" cy="65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0" i="0" kern="1200">
              <a:effectLst/>
              <a:latin typeface="Söhne"/>
            </a:rPr>
            <a:t>Input Data Overview</a:t>
          </a:r>
          <a:endParaRPr lang="en-US" sz="1400" kern="1200"/>
        </a:p>
      </dsp:txBody>
      <dsp:txXfrm>
        <a:off x="4436022" y="1315895"/>
        <a:ext cx="1643554" cy="657421"/>
      </dsp:txXfrm>
    </dsp:sp>
    <dsp:sp modelId="{8250D95C-7DC0-4BFA-AFE2-CE48935B9B58}">
      <dsp:nvSpPr>
        <dsp:cNvPr id="0" name=""/>
        <dsp:cNvSpPr/>
      </dsp:nvSpPr>
      <dsp:spPr>
        <a:xfrm>
          <a:off x="6687692" y="1052"/>
          <a:ext cx="1002568" cy="100256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D3F13-D8AC-42F5-82B5-C4F19EA9931C}">
      <dsp:nvSpPr>
        <dsp:cNvPr id="0" name=""/>
        <dsp:cNvSpPr/>
      </dsp:nvSpPr>
      <dsp:spPr>
        <a:xfrm>
          <a:off x="6901354" y="214714"/>
          <a:ext cx="575244" cy="5752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B5C873-F0AD-4490-81C5-2AEE485F7151}">
      <dsp:nvSpPr>
        <dsp:cNvPr id="0" name=""/>
        <dsp:cNvSpPr/>
      </dsp:nvSpPr>
      <dsp:spPr>
        <a:xfrm>
          <a:off x="6367199" y="1315895"/>
          <a:ext cx="1643554" cy="65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0" i="0" kern="1200">
              <a:effectLst/>
              <a:latin typeface="Söhne"/>
            </a:rPr>
            <a:t>Statistical Data Representation</a:t>
          </a:r>
          <a:endParaRPr lang="en-US" sz="1400" kern="1200">
            <a:latin typeface="Avenir Next LT Pro"/>
          </a:endParaRPr>
        </a:p>
      </dsp:txBody>
      <dsp:txXfrm>
        <a:off x="6367199" y="1315895"/>
        <a:ext cx="1643554" cy="657421"/>
      </dsp:txXfrm>
    </dsp:sp>
    <dsp:sp modelId="{33F32B2D-0E4B-4517-A082-45744ED4E2AB}">
      <dsp:nvSpPr>
        <dsp:cNvPr id="0" name=""/>
        <dsp:cNvSpPr/>
      </dsp:nvSpPr>
      <dsp:spPr>
        <a:xfrm>
          <a:off x="8618869" y="1052"/>
          <a:ext cx="1002568" cy="1002568"/>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81658A-299B-4966-9479-8AAA18278E61}">
      <dsp:nvSpPr>
        <dsp:cNvPr id="0" name=""/>
        <dsp:cNvSpPr/>
      </dsp:nvSpPr>
      <dsp:spPr>
        <a:xfrm>
          <a:off x="8832531" y="214714"/>
          <a:ext cx="575244" cy="5752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7A255A-2DD2-4D45-B464-ECE156CC33E9}">
      <dsp:nvSpPr>
        <dsp:cNvPr id="0" name=""/>
        <dsp:cNvSpPr/>
      </dsp:nvSpPr>
      <dsp:spPr>
        <a:xfrm>
          <a:off x="8298376" y="1315895"/>
          <a:ext cx="1643554" cy="65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0" i="0" kern="1200">
              <a:effectLst/>
              <a:latin typeface="Söhne"/>
            </a:rPr>
            <a:t>Output Definition</a:t>
          </a:r>
          <a:endParaRPr lang="en-US" sz="1400" kern="1200">
            <a:latin typeface="Avenir Next LT Pro"/>
          </a:endParaRPr>
        </a:p>
      </dsp:txBody>
      <dsp:txXfrm>
        <a:off x="8298376" y="1315895"/>
        <a:ext cx="1643554" cy="657421"/>
      </dsp:txXfrm>
    </dsp:sp>
    <dsp:sp modelId="{5FB74A52-75F3-41A5-9166-BA1322DD6C5F}">
      <dsp:nvSpPr>
        <dsp:cNvPr id="0" name=""/>
        <dsp:cNvSpPr/>
      </dsp:nvSpPr>
      <dsp:spPr>
        <a:xfrm>
          <a:off x="1859750" y="2384206"/>
          <a:ext cx="1002568" cy="100256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16BF7C-2A0A-432C-BC94-2DBB370CDE25}">
      <dsp:nvSpPr>
        <dsp:cNvPr id="0" name=""/>
        <dsp:cNvSpPr/>
      </dsp:nvSpPr>
      <dsp:spPr>
        <a:xfrm>
          <a:off x="2073412" y="2597868"/>
          <a:ext cx="575244" cy="5752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260CFA-8A8D-4DE4-AF45-58E2995F76DB}">
      <dsp:nvSpPr>
        <dsp:cNvPr id="0" name=""/>
        <dsp:cNvSpPr/>
      </dsp:nvSpPr>
      <dsp:spPr>
        <a:xfrm>
          <a:off x="1539257" y="3699050"/>
          <a:ext cx="1643554" cy="65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0" i="0" kern="1200">
              <a:effectLst/>
              <a:latin typeface="Söhne"/>
            </a:rPr>
            <a:t>Predictive Models Overview</a:t>
          </a:r>
          <a:endParaRPr lang="en-US" sz="1400" kern="1200"/>
        </a:p>
      </dsp:txBody>
      <dsp:txXfrm>
        <a:off x="1539257" y="3699050"/>
        <a:ext cx="1643554" cy="657421"/>
      </dsp:txXfrm>
    </dsp:sp>
    <dsp:sp modelId="{C380C0D3-89A0-44E6-B42A-FDE1B5486813}">
      <dsp:nvSpPr>
        <dsp:cNvPr id="0" name=""/>
        <dsp:cNvSpPr/>
      </dsp:nvSpPr>
      <dsp:spPr>
        <a:xfrm>
          <a:off x="3790927" y="2384206"/>
          <a:ext cx="1002568" cy="100256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FB67EB-1886-426B-BF8B-72C50B7482D5}">
      <dsp:nvSpPr>
        <dsp:cNvPr id="0" name=""/>
        <dsp:cNvSpPr/>
      </dsp:nvSpPr>
      <dsp:spPr>
        <a:xfrm>
          <a:off x="4004589" y="2597868"/>
          <a:ext cx="575244" cy="57524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A8407C-CA68-404E-BB84-1BDAA9D9F7D8}">
      <dsp:nvSpPr>
        <dsp:cNvPr id="0" name=""/>
        <dsp:cNvSpPr/>
      </dsp:nvSpPr>
      <dsp:spPr>
        <a:xfrm>
          <a:off x="3470434" y="3699050"/>
          <a:ext cx="1643554" cy="65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0" i="0" kern="1200">
              <a:effectLst/>
              <a:latin typeface="Söhne"/>
            </a:rPr>
            <a:t>Model Evaluation</a:t>
          </a:r>
          <a:endParaRPr lang="en-US" sz="1400" kern="1200"/>
        </a:p>
      </dsp:txBody>
      <dsp:txXfrm>
        <a:off x="3470434" y="3699050"/>
        <a:ext cx="1643554" cy="657421"/>
      </dsp:txXfrm>
    </dsp:sp>
    <dsp:sp modelId="{0FBE1789-DC5A-47E3-B52F-2960D3C73286}">
      <dsp:nvSpPr>
        <dsp:cNvPr id="0" name=""/>
        <dsp:cNvSpPr/>
      </dsp:nvSpPr>
      <dsp:spPr>
        <a:xfrm>
          <a:off x="5722104" y="2384206"/>
          <a:ext cx="1002568" cy="100256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45873B-6C4E-4ED4-86A8-B4A25D925C03}">
      <dsp:nvSpPr>
        <dsp:cNvPr id="0" name=""/>
        <dsp:cNvSpPr/>
      </dsp:nvSpPr>
      <dsp:spPr>
        <a:xfrm>
          <a:off x="5935766" y="2597868"/>
          <a:ext cx="575244" cy="57524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7A3335-4D04-4C99-9F9A-5EFFA1DB4291}">
      <dsp:nvSpPr>
        <dsp:cNvPr id="0" name=""/>
        <dsp:cNvSpPr/>
      </dsp:nvSpPr>
      <dsp:spPr>
        <a:xfrm>
          <a:off x="5401611" y="3699050"/>
          <a:ext cx="1643554" cy="65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latin typeface="Avenir Next LT Pro"/>
            </a:rPr>
            <a:t>Summary</a:t>
          </a:r>
        </a:p>
      </dsp:txBody>
      <dsp:txXfrm>
        <a:off x="5401611" y="3699050"/>
        <a:ext cx="1643554" cy="657421"/>
      </dsp:txXfrm>
    </dsp:sp>
    <dsp:sp modelId="{B0B9B587-B69E-4F8B-9A17-805DF056085A}">
      <dsp:nvSpPr>
        <dsp:cNvPr id="0" name=""/>
        <dsp:cNvSpPr/>
      </dsp:nvSpPr>
      <dsp:spPr>
        <a:xfrm>
          <a:off x="7653280" y="2384206"/>
          <a:ext cx="1002568" cy="100256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214E0-17DD-480E-8E16-987E2431CAEE}">
      <dsp:nvSpPr>
        <dsp:cNvPr id="0" name=""/>
        <dsp:cNvSpPr/>
      </dsp:nvSpPr>
      <dsp:spPr>
        <a:xfrm>
          <a:off x="7866943" y="2597868"/>
          <a:ext cx="575244" cy="575244"/>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B7DF55-413B-4381-97A1-C32245781419}">
      <dsp:nvSpPr>
        <dsp:cNvPr id="0" name=""/>
        <dsp:cNvSpPr/>
      </dsp:nvSpPr>
      <dsp:spPr>
        <a:xfrm>
          <a:off x="7332787" y="3699050"/>
          <a:ext cx="1643554" cy="65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rtl="0">
            <a:lnSpc>
              <a:spcPct val="100000"/>
            </a:lnSpc>
            <a:spcBef>
              <a:spcPct val="0"/>
            </a:spcBef>
            <a:spcAft>
              <a:spcPct val="35000"/>
            </a:spcAft>
            <a:buNone/>
            <a:defRPr cap="all"/>
          </a:pPr>
          <a:r>
            <a:rPr lang="en-US" sz="1400" kern="1200">
              <a:latin typeface="Avenir Next LT Pro"/>
            </a:rPr>
            <a:t>Lesson Learned</a:t>
          </a:r>
        </a:p>
      </dsp:txBody>
      <dsp:txXfrm>
        <a:off x="7332787" y="3699050"/>
        <a:ext cx="1643554" cy="65742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A665D4-983E-4557-91D7-7F0D2FE47D28}">
      <dsp:nvSpPr>
        <dsp:cNvPr id="0" name=""/>
        <dsp:cNvSpPr/>
      </dsp:nvSpPr>
      <dsp:spPr>
        <a:xfrm>
          <a:off x="0" y="99106"/>
          <a:ext cx="8075595" cy="4557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Calibri"/>
              <a:ea typeface="Calibri"/>
              <a:cs typeface="Calibri"/>
            </a:rPr>
            <a:t>Initialize</a:t>
          </a:r>
        </a:p>
      </dsp:txBody>
      <dsp:txXfrm>
        <a:off x="22246" y="121352"/>
        <a:ext cx="8031103" cy="411223"/>
      </dsp:txXfrm>
    </dsp:sp>
    <dsp:sp modelId="{B2638873-22A0-436C-AE11-DC14F53BDDAB}">
      <dsp:nvSpPr>
        <dsp:cNvPr id="0" name=""/>
        <dsp:cNvSpPr/>
      </dsp:nvSpPr>
      <dsp:spPr>
        <a:xfrm>
          <a:off x="0" y="554821"/>
          <a:ext cx="807559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0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solidFill>
                <a:srgbClr val="444444"/>
              </a:solidFill>
              <a:latin typeface="Calibri"/>
              <a:ea typeface="Calibri"/>
              <a:cs typeface="Calibri"/>
            </a:rPr>
            <a:t>Initialize the Gradient Boosting Regressor model.</a:t>
          </a:r>
        </a:p>
      </dsp:txBody>
      <dsp:txXfrm>
        <a:off x="0" y="554821"/>
        <a:ext cx="8075595" cy="314640"/>
      </dsp:txXfrm>
    </dsp:sp>
    <dsp:sp modelId="{AA5783CC-64C3-44C5-9644-5355EBF3CB21}">
      <dsp:nvSpPr>
        <dsp:cNvPr id="0" name=""/>
        <dsp:cNvSpPr/>
      </dsp:nvSpPr>
      <dsp:spPr>
        <a:xfrm>
          <a:off x="0" y="869461"/>
          <a:ext cx="8075595" cy="455715"/>
        </a:xfrm>
        <a:prstGeom prst="roundRect">
          <a:avLst/>
        </a:prstGeom>
        <a:solidFill>
          <a:schemeClr val="accent2">
            <a:hueOff val="4017274"/>
            <a:satOff val="40"/>
            <a:lumOff val="1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Calibri"/>
              <a:ea typeface="Calibri"/>
              <a:cs typeface="Calibri"/>
            </a:rPr>
            <a:t>Define</a:t>
          </a:r>
        </a:p>
      </dsp:txBody>
      <dsp:txXfrm>
        <a:off x="22246" y="891707"/>
        <a:ext cx="8031103" cy="411223"/>
      </dsp:txXfrm>
    </dsp:sp>
    <dsp:sp modelId="{B1BA951F-73BA-4471-9857-907E21F0B06F}">
      <dsp:nvSpPr>
        <dsp:cNvPr id="0" name=""/>
        <dsp:cNvSpPr/>
      </dsp:nvSpPr>
      <dsp:spPr>
        <a:xfrm>
          <a:off x="0" y="1325176"/>
          <a:ext cx="8075595" cy="1042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0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solidFill>
                <a:srgbClr val="444444"/>
              </a:solidFill>
              <a:latin typeface="Calibri"/>
              <a:ea typeface="Calibri"/>
              <a:cs typeface="Calibri"/>
            </a:rPr>
            <a:t>Define a parameter grid for hyperparameter tuning including:</a:t>
          </a:r>
        </a:p>
        <a:p>
          <a:pPr marL="228600" lvl="2" indent="-114300" algn="l" defTabSz="666750">
            <a:lnSpc>
              <a:spcPct val="90000"/>
            </a:lnSpc>
            <a:spcBef>
              <a:spcPct val="0"/>
            </a:spcBef>
            <a:spcAft>
              <a:spcPct val="20000"/>
            </a:spcAft>
            <a:buChar char="•"/>
          </a:pPr>
          <a:r>
            <a:rPr lang="en-US" sz="1500" kern="1200">
              <a:solidFill>
                <a:srgbClr val="444444"/>
              </a:solidFill>
              <a:latin typeface="Calibri"/>
              <a:ea typeface="Calibri"/>
              <a:cs typeface="Calibri"/>
            </a:rPr>
            <a:t>Number of estimators (trees) in the ensemble: [50, 100, 150]</a:t>
          </a:r>
          <a:endParaRPr lang="en-US" sz="1500" kern="1200">
            <a:solidFill>
              <a:srgbClr val="000000"/>
            </a:solidFill>
            <a:latin typeface="Calibri"/>
            <a:ea typeface="Calibri"/>
            <a:cs typeface="Calibri"/>
          </a:endParaRPr>
        </a:p>
        <a:p>
          <a:pPr marL="228600" lvl="2" indent="-114300" algn="l" defTabSz="666750">
            <a:lnSpc>
              <a:spcPct val="90000"/>
            </a:lnSpc>
            <a:spcBef>
              <a:spcPct val="0"/>
            </a:spcBef>
            <a:spcAft>
              <a:spcPct val="20000"/>
            </a:spcAft>
            <a:buChar char="•"/>
          </a:pPr>
          <a:r>
            <a:rPr lang="en-US" sz="1500" kern="1200">
              <a:solidFill>
                <a:srgbClr val="444444"/>
              </a:solidFill>
              <a:latin typeface="Calibri"/>
              <a:ea typeface="Calibri"/>
              <a:cs typeface="Calibri"/>
            </a:rPr>
            <a:t>Learning rate: [0.01, 0.1, 0.2]</a:t>
          </a:r>
          <a:endParaRPr lang="en-US" sz="1500" kern="1200">
            <a:solidFill>
              <a:srgbClr val="000000"/>
            </a:solidFill>
            <a:latin typeface="Calibri"/>
            <a:ea typeface="Calibri"/>
            <a:cs typeface="Calibri"/>
          </a:endParaRPr>
        </a:p>
        <a:p>
          <a:pPr marL="228600" lvl="2" indent="-114300" algn="l" defTabSz="666750">
            <a:lnSpc>
              <a:spcPct val="90000"/>
            </a:lnSpc>
            <a:spcBef>
              <a:spcPct val="0"/>
            </a:spcBef>
            <a:spcAft>
              <a:spcPct val="20000"/>
            </a:spcAft>
            <a:buChar char="•"/>
          </a:pPr>
          <a:r>
            <a:rPr lang="en-US" sz="1500" kern="1200">
              <a:solidFill>
                <a:srgbClr val="444444"/>
              </a:solidFill>
              <a:latin typeface="Calibri"/>
              <a:ea typeface="Calibri"/>
              <a:cs typeface="Calibri"/>
            </a:rPr>
            <a:t>Maximum depth of the trees: [3, 5, 7]</a:t>
          </a:r>
          <a:endParaRPr lang="en-US" sz="1500" kern="1200">
            <a:solidFill>
              <a:srgbClr val="000000"/>
            </a:solidFill>
            <a:latin typeface="Calibri"/>
            <a:ea typeface="Calibri"/>
            <a:cs typeface="Calibri"/>
          </a:endParaRPr>
        </a:p>
      </dsp:txBody>
      <dsp:txXfrm>
        <a:off x="0" y="1325176"/>
        <a:ext cx="8075595" cy="1042245"/>
      </dsp:txXfrm>
    </dsp:sp>
    <dsp:sp modelId="{D9660B3C-8CBE-4A34-9553-8E5DE3ADCEC4}">
      <dsp:nvSpPr>
        <dsp:cNvPr id="0" name=""/>
        <dsp:cNvSpPr/>
      </dsp:nvSpPr>
      <dsp:spPr>
        <a:xfrm>
          <a:off x="0" y="2367421"/>
          <a:ext cx="8075595" cy="455715"/>
        </a:xfrm>
        <a:prstGeom prst="roundRect">
          <a:avLst/>
        </a:prstGeom>
        <a:solidFill>
          <a:schemeClr val="accent2">
            <a:hueOff val="8034547"/>
            <a:satOff val="80"/>
            <a:lumOff val="2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Calibri"/>
              <a:ea typeface="Calibri"/>
              <a:cs typeface="Calibri"/>
            </a:rPr>
            <a:t>Perform</a:t>
          </a:r>
        </a:p>
      </dsp:txBody>
      <dsp:txXfrm>
        <a:off x="22246" y="2389667"/>
        <a:ext cx="8031103" cy="411223"/>
      </dsp:txXfrm>
    </dsp:sp>
    <dsp:sp modelId="{D4706524-0B28-410E-BF03-F6C26368C25E}">
      <dsp:nvSpPr>
        <dsp:cNvPr id="0" name=""/>
        <dsp:cNvSpPr/>
      </dsp:nvSpPr>
      <dsp:spPr>
        <a:xfrm>
          <a:off x="0" y="2823136"/>
          <a:ext cx="807559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0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solidFill>
                <a:srgbClr val="444444"/>
              </a:solidFill>
              <a:latin typeface="Calibri"/>
              <a:ea typeface="Calibri"/>
              <a:cs typeface="Calibri"/>
            </a:rPr>
            <a:t>Perform grid search cross-validation to find the best combination of hyperparameters.</a:t>
          </a:r>
        </a:p>
      </dsp:txBody>
      <dsp:txXfrm>
        <a:off x="0" y="2823136"/>
        <a:ext cx="8075595" cy="314640"/>
      </dsp:txXfrm>
    </dsp:sp>
    <dsp:sp modelId="{6E33E626-B542-48B9-8AC7-7AF310CAC404}">
      <dsp:nvSpPr>
        <dsp:cNvPr id="0" name=""/>
        <dsp:cNvSpPr/>
      </dsp:nvSpPr>
      <dsp:spPr>
        <a:xfrm>
          <a:off x="0" y="3137776"/>
          <a:ext cx="8075595" cy="455715"/>
        </a:xfrm>
        <a:prstGeom prst="roundRect">
          <a:avLst/>
        </a:prstGeom>
        <a:solidFill>
          <a:schemeClr val="accent2">
            <a:hueOff val="12051822"/>
            <a:satOff val="121"/>
            <a:lumOff val="4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Calibri"/>
              <a:ea typeface="Calibri"/>
              <a:cs typeface="Calibri"/>
            </a:rPr>
            <a:t>Fit</a:t>
          </a:r>
        </a:p>
      </dsp:txBody>
      <dsp:txXfrm>
        <a:off x="22246" y="3160022"/>
        <a:ext cx="8031103" cy="411223"/>
      </dsp:txXfrm>
    </dsp:sp>
    <dsp:sp modelId="{B6F63AC0-7DB4-4693-96E5-6D036D0D426E}">
      <dsp:nvSpPr>
        <dsp:cNvPr id="0" name=""/>
        <dsp:cNvSpPr/>
      </dsp:nvSpPr>
      <dsp:spPr>
        <a:xfrm>
          <a:off x="0" y="3593491"/>
          <a:ext cx="807559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0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solidFill>
                <a:srgbClr val="444444"/>
              </a:solidFill>
              <a:latin typeface="Calibri"/>
              <a:ea typeface="Calibri"/>
              <a:cs typeface="Calibri"/>
            </a:rPr>
            <a:t>Fit the model on the training data using the best hyperparameters.</a:t>
          </a:r>
        </a:p>
      </dsp:txBody>
      <dsp:txXfrm>
        <a:off x="0" y="3593491"/>
        <a:ext cx="8075595" cy="314640"/>
      </dsp:txXfrm>
    </dsp:sp>
    <dsp:sp modelId="{C955676E-DF27-4D50-8B02-AFFEA92B5EC8}">
      <dsp:nvSpPr>
        <dsp:cNvPr id="0" name=""/>
        <dsp:cNvSpPr/>
      </dsp:nvSpPr>
      <dsp:spPr>
        <a:xfrm>
          <a:off x="0" y="3908131"/>
          <a:ext cx="8075595" cy="455715"/>
        </a:xfrm>
        <a:prstGeom prst="roundRect">
          <a:avLst/>
        </a:prstGeom>
        <a:solidFill>
          <a:schemeClr val="accent2">
            <a:hueOff val="16069094"/>
            <a:satOff val="161"/>
            <a:lumOff val="58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Calibri"/>
              <a:ea typeface="Calibri"/>
              <a:cs typeface="Calibri"/>
            </a:rPr>
            <a:t>Predict</a:t>
          </a:r>
        </a:p>
      </dsp:txBody>
      <dsp:txXfrm>
        <a:off x="22246" y="3930377"/>
        <a:ext cx="8031103" cy="411223"/>
      </dsp:txXfrm>
    </dsp:sp>
    <dsp:sp modelId="{91D3769C-72CB-430D-9E7F-C2053B25DD9C}">
      <dsp:nvSpPr>
        <dsp:cNvPr id="0" name=""/>
        <dsp:cNvSpPr/>
      </dsp:nvSpPr>
      <dsp:spPr>
        <a:xfrm>
          <a:off x="0" y="4363846"/>
          <a:ext cx="807559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0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solidFill>
                <a:srgbClr val="444444"/>
              </a:solidFill>
              <a:latin typeface="Calibri"/>
              <a:ea typeface="Calibri"/>
              <a:cs typeface="Calibri"/>
            </a:rPr>
            <a:t>Predict the target variable on the test data.</a:t>
          </a:r>
        </a:p>
      </dsp:txBody>
      <dsp:txXfrm>
        <a:off x="0" y="4363846"/>
        <a:ext cx="8075595" cy="314640"/>
      </dsp:txXfrm>
    </dsp:sp>
    <dsp:sp modelId="{56FD5F99-F67E-4B69-BF5D-D54B3D476040}">
      <dsp:nvSpPr>
        <dsp:cNvPr id="0" name=""/>
        <dsp:cNvSpPr/>
      </dsp:nvSpPr>
      <dsp:spPr>
        <a:xfrm>
          <a:off x="0" y="4678486"/>
          <a:ext cx="8075595" cy="455715"/>
        </a:xfrm>
        <a:prstGeom prst="roundRect">
          <a:avLst/>
        </a:prstGeom>
        <a:solidFill>
          <a:schemeClr val="accent2">
            <a:hueOff val="20086368"/>
            <a:satOff val="201"/>
            <a:lumOff val="72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Calibri"/>
              <a:ea typeface="Calibri"/>
              <a:cs typeface="Calibri"/>
            </a:rPr>
            <a:t>Evaluate</a:t>
          </a:r>
        </a:p>
      </dsp:txBody>
      <dsp:txXfrm>
        <a:off x="22246" y="4700732"/>
        <a:ext cx="8031103" cy="411223"/>
      </dsp:txXfrm>
    </dsp:sp>
    <dsp:sp modelId="{288CA1F3-D104-4C05-9650-C68B49D2DC9E}">
      <dsp:nvSpPr>
        <dsp:cNvPr id="0" name=""/>
        <dsp:cNvSpPr/>
      </dsp:nvSpPr>
      <dsp:spPr>
        <a:xfrm>
          <a:off x="0" y="5134201"/>
          <a:ext cx="807559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00"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a:solidFill>
                <a:srgbClr val="444444"/>
              </a:solidFill>
              <a:latin typeface="Calibri"/>
              <a:ea typeface="Calibri"/>
              <a:cs typeface="Calibri"/>
            </a:rPr>
            <a:t>Evaluate the model performance using root mean squared error (RMSE) on the test set</a:t>
          </a:r>
        </a:p>
      </dsp:txBody>
      <dsp:txXfrm>
        <a:off x="0" y="5134201"/>
        <a:ext cx="8075595" cy="3146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A91910-0894-4059-B856-CE8C305E4E8A}">
      <dsp:nvSpPr>
        <dsp:cNvPr id="0" name=""/>
        <dsp:cNvSpPr/>
      </dsp:nvSpPr>
      <dsp:spPr>
        <a:xfrm>
          <a:off x="0" y="434873"/>
          <a:ext cx="10506456" cy="1965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5418" tIns="333248" rIns="815418" bIns="113792" numCol="1" spcCol="1270" anchor="t" anchorCtr="0">
          <a:noAutofit/>
        </a:bodyPr>
        <a:lstStyle/>
        <a:p>
          <a:pPr marL="171450" lvl="1" indent="-171450" algn="l" defTabSz="711200" rtl="0">
            <a:lnSpc>
              <a:spcPct val="90000"/>
            </a:lnSpc>
            <a:spcBef>
              <a:spcPct val="0"/>
            </a:spcBef>
            <a:spcAft>
              <a:spcPct val="15000"/>
            </a:spcAft>
            <a:buChar char="•"/>
          </a:pPr>
          <a:r>
            <a:rPr lang="en-US" sz="1600" b="0" kern="1200">
              <a:latin typeface="Avenir Next LT Pro"/>
              <a:ea typeface="Calibri"/>
              <a:cs typeface="Calibri"/>
            </a:rPr>
            <a:t>G</a:t>
          </a:r>
          <a:r>
            <a:rPr lang="en-US" sz="1600" b="0" kern="1200">
              <a:solidFill>
                <a:schemeClr val="tx1"/>
              </a:solidFill>
              <a:latin typeface="Avenir Next LT Pro"/>
              <a:ea typeface="Calibri"/>
              <a:cs typeface="Calibri"/>
            </a:rPr>
            <a:t>B</a:t>
          </a:r>
          <a:r>
            <a:rPr lang="en-US" sz="1600" b="0" kern="1200">
              <a:latin typeface="Avenir Next LT Pro"/>
              <a:ea typeface="Calibri"/>
              <a:cs typeface="Calibri"/>
            </a:rPr>
            <a:t>R is an ensemble method that builds trees sequentially, where each tree corrects the errors of the previous one, leading to strong predictive performance.</a:t>
          </a:r>
        </a:p>
        <a:p>
          <a:pPr marL="171450" lvl="1" indent="-171450" algn="l" defTabSz="711200">
            <a:lnSpc>
              <a:spcPct val="90000"/>
            </a:lnSpc>
            <a:spcBef>
              <a:spcPct val="0"/>
            </a:spcBef>
            <a:spcAft>
              <a:spcPct val="15000"/>
            </a:spcAft>
            <a:buChar char="•"/>
          </a:pPr>
          <a:r>
            <a:rPr lang="en-US" sz="1600" b="0" kern="1200">
              <a:latin typeface="Avenir Next LT Pro"/>
              <a:ea typeface="Calibri"/>
              <a:cs typeface="Calibri"/>
            </a:rPr>
            <a:t>It handles well both numerical and categorical data without requiring data preprocessing.</a:t>
          </a:r>
        </a:p>
        <a:p>
          <a:pPr marL="171450" lvl="1" indent="-171450" algn="l" defTabSz="711200">
            <a:lnSpc>
              <a:spcPct val="90000"/>
            </a:lnSpc>
            <a:spcBef>
              <a:spcPct val="0"/>
            </a:spcBef>
            <a:spcAft>
              <a:spcPct val="15000"/>
            </a:spcAft>
            <a:buChar char="•"/>
          </a:pPr>
          <a:r>
            <a:rPr lang="en-US" sz="1600" b="0" kern="1200">
              <a:latin typeface="Avenir Next LT Pro"/>
              <a:ea typeface="Calibri"/>
              <a:cs typeface="Calibri"/>
            </a:rPr>
            <a:t>GBR naturally handles interactions and non-linear relationships between features.</a:t>
          </a:r>
        </a:p>
        <a:p>
          <a:pPr marL="171450" lvl="1" indent="-171450" algn="l" defTabSz="711200">
            <a:lnSpc>
              <a:spcPct val="90000"/>
            </a:lnSpc>
            <a:spcBef>
              <a:spcPct val="0"/>
            </a:spcBef>
            <a:spcAft>
              <a:spcPct val="15000"/>
            </a:spcAft>
            <a:buChar char="•"/>
          </a:pPr>
          <a:r>
            <a:rPr lang="en-US" sz="1600" b="0" kern="1200">
              <a:latin typeface="Avenir Next LT Pro"/>
              <a:ea typeface="Calibri"/>
              <a:cs typeface="Calibri"/>
            </a:rPr>
            <a:t>It automatically handles feature selection and can work with missing data.</a:t>
          </a:r>
          <a:endParaRPr lang="en-US" sz="1600" kern="1200"/>
        </a:p>
        <a:p>
          <a:pPr marL="171450" lvl="1" indent="-171450" algn="l" defTabSz="711200">
            <a:lnSpc>
              <a:spcPct val="90000"/>
            </a:lnSpc>
            <a:spcBef>
              <a:spcPct val="0"/>
            </a:spcBef>
            <a:spcAft>
              <a:spcPct val="15000"/>
            </a:spcAft>
            <a:buChar char="•"/>
          </a:pPr>
          <a:endParaRPr lang="en-US" sz="1600" b="0" kern="1200">
            <a:latin typeface="Avenir Next LT Pro"/>
          </a:endParaRPr>
        </a:p>
      </dsp:txBody>
      <dsp:txXfrm>
        <a:off x="0" y="434873"/>
        <a:ext cx="10506456" cy="1965599"/>
      </dsp:txXfrm>
    </dsp:sp>
    <dsp:sp modelId="{7B18D245-6570-476B-BA07-31265C70CFCC}">
      <dsp:nvSpPr>
        <dsp:cNvPr id="0" name=""/>
        <dsp:cNvSpPr/>
      </dsp:nvSpPr>
      <dsp:spPr>
        <a:xfrm>
          <a:off x="525322" y="198713"/>
          <a:ext cx="7354519"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983" tIns="0" rIns="277983" bIns="0" numCol="1" spcCol="1270" anchor="ctr" anchorCtr="0">
          <a:noAutofit/>
        </a:bodyPr>
        <a:lstStyle/>
        <a:p>
          <a:pPr marL="0" lvl="0" indent="0" algn="l" defTabSz="711200">
            <a:lnSpc>
              <a:spcPct val="90000"/>
            </a:lnSpc>
            <a:spcBef>
              <a:spcPct val="0"/>
            </a:spcBef>
            <a:spcAft>
              <a:spcPct val="35000"/>
            </a:spcAft>
            <a:buNone/>
          </a:pPr>
          <a:r>
            <a:rPr lang="en-US" sz="1600" b="1" kern="1200"/>
            <a:t>Strengths:</a:t>
          </a:r>
          <a:endParaRPr lang="en-US" sz="1600" kern="1200"/>
        </a:p>
      </dsp:txBody>
      <dsp:txXfrm>
        <a:off x="548379" y="221770"/>
        <a:ext cx="7308405" cy="426206"/>
      </dsp:txXfrm>
    </dsp:sp>
    <dsp:sp modelId="{A160B486-46C9-41E8-9D35-D6961F22F1AF}">
      <dsp:nvSpPr>
        <dsp:cNvPr id="0" name=""/>
        <dsp:cNvSpPr/>
      </dsp:nvSpPr>
      <dsp:spPr>
        <a:xfrm>
          <a:off x="0" y="2723032"/>
          <a:ext cx="10506456" cy="166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5418" tIns="333248" rIns="815418"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a:latin typeface="Avenir Next LT Pro"/>
            </a:rPr>
            <a:t>GBR is a popular choice for regression tasks due to its high predictive accuracy and robustness against overfitting.</a:t>
          </a:r>
        </a:p>
        <a:p>
          <a:pPr marL="171450" lvl="1" indent="-171450" algn="l" defTabSz="711200">
            <a:lnSpc>
              <a:spcPct val="90000"/>
            </a:lnSpc>
            <a:spcBef>
              <a:spcPct val="0"/>
            </a:spcBef>
            <a:spcAft>
              <a:spcPct val="15000"/>
            </a:spcAft>
            <a:buChar char="•"/>
          </a:pPr>
          <a:r>
            <a:rPr lang="en-US" sz="1600" kern="1200">
              <a:latin typeface="Avenir Next LT Pro"/>
            </a:rPr>
            <a:t>Grid search is used to tune hyperparameters, ensuring optimal performance for the given data.</a:t>
          </a:r>
        </a:p>
        <a:p>
          <a:pPr marL="171450" lvl="1" indent="-171450" algn="l" defTabSz="711200">
            <a:lnSpc>
              <a:spcPct val="90000"/>
            </a:lnSpc>
            <a:spcBef>
              <a:spcPct val="0"/>
            </a:spcBef>
            <a:spcAft>
              <a:spcPct val="15000"/>
            </a:spcAft>
            <a:buChar char="•"/>
          </a:pPr>
          <a:endParaRPr lang="en-US" sz="1600" kern="1200">
            <a:latin typeface="Avenir Next LT Pro"/>
          </a:endParaRPr>
        </a:p>
      </dsp:txBody>
      <dsp:txXfrm>
        <a:off x="0" y="2723032"/>
        <a:ext cx="10506456" cy="1663200"/>
      </dsp:txXfrm>
    </dsp:sp>
    <dsp:sp modelId="{3CAF1425-A8BC-4EB6-A544-23F0879FDC1F}">
      <dsp:nvSpPr>
        <dsp:cNvPr id="0" name=""/>
        <dsp:cNvSpPr/>
      </dsp:nvSpPr>
      <dsp:spPr>
        <a:xfrm>
          <a:off x="525322" y="2486873"/>
          <a:ext cx="7354519"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983" tIns="0" rIns="277983" bIns="0" numCol="1" spcCol="1270" anchor="ctr" anchorCtr="0">
          <a:noAutofit/>
        </a:bodyPr>
        <a:lstStyle/>
        <a:p>
          <a:pPr marL="0" lvl="0" indent="0" algn="l" defTabSz="711200" rtl="0">
            <a:lnSpc>
              <a:spcPct val="90000"/>
            </a:lnSpc>
            <a:spcBef>
              <a:spcPct val="0"/>
            </a:spcBef>
            <a:spcAft>
              <a:spcPct val="35000"/>
            </a:spcAft>
            <a:buNone/>
          </a:pPr>
          <a:r>
            <a:rPr lang="en-US" sz="1600" b="1" kern="1200">
              <a:latin typeface="Avenir Next LT Pro"/>
            </a:rPr>
            <a:t>Reasons for Model Selection</a:t>
          </a:r>
          <a:r>
            <a:rPr lang="en-US" sz="1600" b="1" kern="1200"/>
            <a:t>:</a:t>
          </a:r>
          <a:endParaRPr lang="en-US" sz="1600" kern="1200"/>
        </a:p>
      </dsp:txBody>
      <dsp:txXfrm>
        <a:off x="548379" y="2509930"/>
        <a:ext cx="7308405" cy="42620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A665D4-983E-4557-91D7-7F0D2FE47D28}">
      <dsp:nvSpPr>
        <dsp:cNvPr id="0" name=""/>
        <dsp:cNvSpPr/>
      </dsp:nvSpPr>
      <dsp:spPr>
        <a:xfrm>
          <a:off x="0" y="30278"/>
          <a:ext cx="8075595" cy="4557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Initialize</a:t>
          </a:r>
        </a:p>
      </dsp:txBody>
      <dsp:txXfrm>
        <a:off x="22246" y="52524"/>
        <a:ext cx="8031103" cy="411223"/>
      </dsp:txXfrm>
    </dsp:sp>
    <dsp:sp modelId="{B2638873-22A0-436C-AE11-DC14F53BDDAB}">
      <dsp:nvSpPr>
        <dsp:cNvPr id="0" name=""/>
        <dsp:cNvSpPr/>
      </dsp:nvSpPr>
      <dsp:spPr>
        <a:xfrm>
          <a:off x="0" y="485993"/>
          <a:ext cx="807559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0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Initialize a Sequential model in TensorFlow.</a:t>
          </a:r>
        </a:p>
      </dsp:txBody>
      <dsp:txXfrm>
        <a:off x="0" y="485993"/>
        <a:ext cx="8075595" cy="314640"/>
      </dsp:txXfrm>
    </dsp:sp>
    <dsp:sp modelId="{AA5783CC-64C3-44C5-9644-5355EBF3CB21}">
      <dsp:nvSpPr>
        <dsp:cNvPr id="0" name=""/>
        <dsp:cNvSpPr/>
      </dsp:nvSpPr>
      <dsp:spPr>
        <a:xfrm>
          <a:off x="0" y="800633"/>
          <a:ext cx="8075595" cy="455715"/>
        </a:xfrm>
        <a:prstGeom prst="roundRect">
          <a:avLst/>
        </a:prstGeom>
        <a:solidFill>
          <a:schemeClr val="accent2">
            <a:hueOff val="4017274"/>
            <a:satOff val="40"/>
            <a:lumOff val="1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Add</a:t>
          </a:r>
        </a:p>
      </dsp:txBody>
      <dsp:txXfrm>
        <a:off x="22246" y="822879"/>
        <a:ext cx="8031103" cy="411223"/>
      </dsp:txXfrm>
    </dsp:sp>
    <dsp:sp modelId="{B1BA951F-73BA-4471-9857-907E21F0B06F}">
      <dsp:nvSpPr>
        <dsp:cNvPr id="0" name=""/>
        <dsp:cNvSpPr/>
      </dsp:nvSpPr>
      <dsp:spPr>
        <a:xfrm>
          <a:off x="0" y="1256348"/>
          <a:ext cx="8075595" cy="1022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0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Add multiple dense layers with ReLU activation:</a:t>
          </a:r>
        </a:p>
        <a:p>
          <a:pPr marL="228600" lvl="2" indent="-114300" algn="l" defTabSz="666750">
            <a:lnSpc>
              <a:spcPct val="90000"/>
            </a:lnSpc>
            <a:spcBef>
              <a:spcPct val="0"/>
            </a:spcBef>
            <a:spcAft>
              <a:spcPct val="20000"/>
            </a:spcAft>
            <a:buChar char="•"/>
          </a:pPr>
          <a:r>
            <a:rPr lang="en-US" sz="1500" kern="1200"/>
            <a:t>Input layer with 200 neurons.</a:t>
          </a:r>
        </a:p>
        <a:p>
          <a:pPr marL="228600" lvl="2" indent="-114300" algn="l" defTabSz="666750">
            <a:lnSpc>
              <a:spcPct val="90000"/>
            </a:lnSpc>
            <a:spcBef>
              <a:spcPct val="0"/>
            </a:spcBef>
            <a:spcAft>
              <a:spcPct val="20000"/>
            </a:spcAft>
            <a:buChar char="•"/>
          </a:pPr>
          <a:r>
            <a:rPr lang="en-US" sz="1500" kern="1200"/>
            <a:t>Hidden layers with 200, 150, 100, 50 and 25 neurons respectively.</a:t>
          </a:r>
        </a:p>
        <a:p>
          <a:pPr marL="228600" lvl="2" indent="-114300" algn="l" defTabSz="666750">
            <a:lnSpc>
              <a:spcPct val="90000"/>
            </a:lnSpc>
            <a:spcBef>
              <a:spcPct val="0"/>
            </a:spcBef>
            <a:spcAft>
              <a:spcPct val="20000"/>
            </a:spcAft>
            <a:buChar char="•"/>
          </a:pPr>
          <a:r>
            <a:rPr lang="en-US" sz="1500" kern="1200"/>
            <a:t>Output layer with 1 neuron and linear activation.</a:t>
          </a:r>
        </a:p>
      </dsp:txBody>
      <dsp:txXfrm>
        <a:off x="0" y="1256348"/>
        <a:ext cx="8075595" cy="1022580"/>
      </dsp:txXfrm>
    </dsp:sp>
    <dsp:sp modelId="{D9660B3C-8CBE-4A34-9553-8E5DE3ADCEC4}">
      <dsp:nvSpPr>
        <dsp:cNvPr id="0" name=""/>
        <dsp:cNvSpPr/>
      </dsp:nvSpPr>
      <dsp:spPr>
        <a:xfrm>
          <a:off x="0" y="2278929"/>
          <a:ext cx="8075595" cy="455715"/>
        </a:xfrm>
        <a:prstGeom prst="roundRect">
          <a:avLst/>
        </a:prstGeom>
        <a:solidFill>
          <a:schemeClr val="accent2">
            <a:hueOff val="8034547"/>
            <a:satOff val="80"/>
            <a:lumOff val="2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Compile</a:t>
          </a:r>
        </a:p>
      </dsp:txBody>
      <dsp:txXfrm>
        <a:off x="22246" y="2301175"/>
        <a:ext cx="8031103" cy="411223"/>
      </dsp:txXfrm>
    </dsp:sp>
    <dsp:sp modelId="{D4706524-0B28-410E-BF03-F6C26368C25E}">
      <dsp:nvSpPr>
        <dsp:cNvPr id="0" name=""/>
        <dsp:cNvSpPr/>
      </dsp:nvSpPr>
      <dsp:spPr>
        <a:xfrm>
          <a:off x="0" y="2734644"/>
          <a:ext cx="8075595" cy="471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0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Compile the model using mean squared error as loss function and Adam optimizer with learning rate 0.001.</a:t>
          </a:r>
        </a:p>
      </dsp:txBody>
      <dsp:txXfrm>
        <a:off x="0" y="2734644"/>
        <a:ext cx="8075595" cy="471960"/>
      </dsp:txXfrm>
    </dsp:sp>
    <dsp:sp modelId="{6E33E626-B542-48B9-8AC7-7AF310CAC404}">
      <dsp:nvSpPr>
        <dsp:cNvPr id="0" name=""/>
        <dsp:cNvSpPr/>
      </dsp:nvSpPr>
      <dsp:spPr>
        <a:xfrm>
          <a:off x="0" y="3206604"/>
          <a:ext cx="8075595" cy="455715"/>
        </a:xfrm>
        <a:prstGeom prst="roundRect">
          <a:avLst/>
        </a:prstGeom>
        <a:solidFill>
          <a:schemeClr val="accent2">
            <a:hueOff val="12051822"/>
            <a:satOff val="121"/>
            <a:lumOff val="4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Train</a:t>
          </a:r>
        </a:p>
      </dsp:txBody>
      <dsp:txXfrm>
        <a:off x="22246" y="3228850"/>
        <a:ext cx="8031103" cy="411223"/>
      </dsp:txXfrm>
    </dsp:sp>
    <dsp:sp modelId="{B6F63AC0-7DB4-4693-96E5-6D036D0D426E}">
      <dsp:nvSpPr>
        <dsp:cNvPr id="0" name=""/>
        <dsp:cNvSpPr/>
      </dsp:nvSpPr>
      <dsp:spPr>
        <a:xfrm>
          <a:off x="0" y="3662319"/>
          <a:ext cx="807559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0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Train the model on the training data for 300 epochs with a batch size of 32.</a:t>
          </a:r>
        </a:p>
      </dsp:txBody>
      <dsp:txXfrm>
        <a:off x="0" y="3662319"/>
        <a:ext cx="8075595" cy="314640"/>
      </dsp:txXfrm>
    </dsp:sp>
    <dsp:sp modelId="{C955676E-DF27-4D50-8B02-AFFEA92B5EC8}">
      <dsp:nvSpPr>
        <dsp:cNvPr id="0" name=""/>
        <dsp:cNvSpPr/>
      </dsp:nvSpPr>
      <dsp:spPr>
        <a:xfrm>
          <a:off x="0" y="3976959"/>
          <a:ext cx="8075595" cy="455715"/>
        </a:xfrm>
        <a:prstGeom prst="roundRect">
          <a:avLst/>
        </a:prstGeom>
        <a:solidFill>
          <a:schemeClr val="accent2">
            <a:hueOff val="16069094"/>
            <a:satOff val="161"/>
            <a:lumOff val="58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Predict</a:t>
          </a:r>
        </a:p>
      </dsp:txBody>
      <dsp:txXfrm>
        <a:off x="22246" y="3999205"/>
        <a:ext cx="8031103" cy="411223"/>
      </dsp:txXfrm>
    </dsp:sp>
    <dsp:sp modelId="{91D3769C-72CB-430D-9E7F-C2053B25DD9C}">
      <dsp:nvSpPr>
        <dsp:cNvPr id="0" name=""/>
        <dsp:cNvSpPr/>
      </dsp:nvSpPr>
      <dsp:spPr>
        <a:xfrm>
          <a:off x="0" y="4432674"/>
          <a:ext cx="807559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0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Predict the target variable on the test data.</a:t>
          </a:r>
        </a:p>
      </dsp:txBody>
      <dsp:txXfrm>
        <a:off x="0" y="4432674"/>
        <a:ext cx="8075595" cy="314640"/>
      </dsp:txXfrm>
    </dsp:sp>
    <dsp:sp modelId="{56FD5F99-F67E-4B69-BF5D-D54B3D476040}">
      <dsp:nvSpPr>
        <dsp:cNvPr id="0" name=""/>
        <dsp:cNvSpPr/>
      </dsp:nvSpPr>
      <dsp:spPr>
        <a:xfrm>
          <a:off x="0" y="4747314"/>
          <a:ext cx="8075595" cy="455715"/>
        </a:xfrm>
        <a:prstGeom prst="roundRect">
          <a:avLst/>
        </a:prstGeom>
        <a:solidFill>
          <a:schemeClr val="accent2">
            <a:hueOff val="20086368"/>
            <a:satOff val="201"/>
            <a:lumOff val="72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Evaluate</a:t>
          </a:r>
        </a:p>
      </dsp:txBody>
      <dsp:txXfrm>
        <a:off x="22246" y="4769560"/>
        <a:ext cx="8031103" cy="411223"/>
      </dsp:txXfrm>
    </dsp:sp>
    <dsp:sp modelId="{288CA1F3-D104-4C05-9650-C68B49D2DC9E}">
      <dsp:nvSpPr>
        <dsp:cNvPr id="0" name=""/>
        <dsp:cNvSpPr/>
      </dsp:nvSpPr>
      <dsp:spPr>
        <a:xfrm>
          <a:off x="0" y="5203029"/>
          <a:ext cx="807559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400"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a:t>Evaluate the model performance using </a:t>
          </a:r>
          <a:r>
            <a:rPr lang="en-US" sz="1500" kern="1200">
              <a:latin typeface="Avenir Next LT Pro"/>
            </a:rPr>
            <a:t>root mean</a:t>
          </a:r>
          <a:r>
            <a:rPr lang="en-US" sz="1500" kern="1200"/>
            <a:t> squared error (</a:t>
          </a:r>
          <a:r>
            <a:rPr lang="en-US" sz="1500" kern="1200">
              <a:latin typeface="Avenir Next LT Pro"/>
            </a:rPr>
            <a:t>RMSE</a:t>
          </a:r>
          <a:r>
            <a:rPr lang="en-US" sz="1500" kern="1200"/>
            <a:t>) on the test set.</a:t>
          </a:r>
        </a:p>
      </dsp:txBody>
      <dsp:txXfrm>
        <a:off x="0" y="5203029"/>
        <a:ext cx="8075595" cy="31464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E507FA-E804-4A6A-A2E6-ABE469B02A78}">
      <dsp:nvSpPr>
        <dsp:cNvPr id="0" name=""/>
        <dsp:cNvSpPr/>
      </dsp:nvSpPr>
      <dsp:spPr>
        <a:xfrm>
          <a:off x="0" y="372322"/>
          <a:ext cx="10506456" cy="17671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5418" tIns="354076" rIns="81541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Neural networks are highly flexible models capable of learning complex patterns in data.</a:t>
          </a:r>
        </a:p>
        <a:p>
          <a:pPr marL="171450" lvl="1" indent="-171450" algn="l" defTabSz="755650">
            <a:lnSpc>
              <a:spcPct val="90000"/>
            </a:lnSpc>
            <a:spcBef>
              <a:spcPct val="0"/>
            </a:spcBef>
            <a:spcAft>
              <a:spcPct val="15000"/>
            </a:spcAft>
            <a:buChar char="•"/>
          </a:pPr>
          <a:r>
            <a:rPr lang="en-US" sz="1700" kern="1200"/>
            <a:t>They can capture intricate relationships between features and the target variable through multiple hidden layers.</a:t>
          </a:r>
        </a:p>
        <a:p>
          <a:pPr marL="171450" lvl="1" indent="-171450" algn="l" defTabSz="755650">
            <a:lnSpc>
              <a:spcPct val="90000"/>
            </a:lnSpc>
            <a:spcBef>
              <a:spcPct val="0"/>
            </a:spcBef>
            <a:spcAft>
              <a:spcPct val="15000"/>
            </a:spcAft>
            <a:buChar char="•"/>
          </a:pPr>
          <a:r>
            <a:rPr lang="en-US" sz="1700" kern="1200"/>
            <a:t>TensorFlow provides a powerful framework for building and training neural networks efficiently.</a:t>
          </a:r>
        </a:p>
      </dsp:txBody>
      <dsp:txXfrm>
        <a:off x="0" y="372322"/>
        <a:ext cx="10506456" cy="1767150"/>
      </dsp:txXfrm>
    </dsp:sp>
    <dsp:sp modelId="{24AAB152-F57D-4D7D-B019-DEC6B4166951}">
      <dsp:nvSpPr>
        <dsp:cNvPr id="0" name=""/>
        <dsp:cNvSpPr/>
      </dsp:nvSpPr>
      <dsp:spPr>
        <a:xfrm>
          <a:off x="525322" y="121402"/>
          <a:ext cx="7354519"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983" tIns="0" rIns="277983" bIns="0" numCol="1" spcCol="1270" anchor="ctr" anchorCtr="0">
          <a:noAutofit/>
        </a:bodyPr>
        <a:lstStyle/>
        <a:p>
          <a:pPr marL="0" lvl="0" indent="0" algn="l" defTabSz="755650">
            <a:lnSpc>
              <a:spcPct val="90000"/>
            </a:lnSpc>
            <a:spcBef>
              <a:spcPct val="0"/>
            </a:spcBef>
            <a:spcAft>
              <a:spcPct val="35000"/>
            </a:spcAft>
            <a:buNone/>
          </a:pPr>
          <a:r>
            <a:rPr lang="en-US" sz="1700" b="1" kern="1200"/>
            <a:t>Strengths:</a:t>
          </a:r>
          <a:endParaRPr lang="en-US" sz="1700" kern="1200"/>
        </a:p>
      </dsp:txBody>
      <dsp:txXfrm>
        <a:off x="549820" y="145900"/>
        <a:ext cx="7305523" cy="452844"/>
      </dsp:txXfrm>
    </dsp:sp>
    <dsp:sp modelId="{878B490B-D8E2-48B9-881D-3F2B478ED38A}">
      <dsp:nvSpPr>
        <dsp:cNvPr id="0" name=""/>
        <dsp:cNvSpPr/>
      </dsp:nvSpPr>
      <dsp:spPr>
        <a:xfrm>
          <a:off x="0" y="2482192"/>
          <a:ext cx="10506456" cy="19813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5418" tIns="354076" rIns="815418"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Neural networks are suitable for tasks where the relationships between features and the target variable are complex and non-linear.</a:t>
          </a:r>
        </a:p>
        <a:p>
          <a:pPr marL="171450" lvl="1" indent="-171450" algn="l" defTabSz="755650">
            <a:lnSpc>
              <a:spcPct val="90000"/>
            </a:lnSpc>
            <a:spcBef>
              <a:spcPct val="0"/>
            </a:spcBef>
            <a:spcAft>
              <a:spcPct val="15000"/>
            </a:spcAft>
            <a:buChar char="•"/>
          </a:pPr>
          <a:r>
            <a:rPr lang="en-US" sz="1700" kern="1200"/>
            <a:t>In this case, the architecture of the neural network consists of multiple hidden layers, allowing it to learn intricate patterns in the seismic data.</a:t>
          </a:r>
        </a:p>
        <a:p>
          <a:pPr marL="171450" lvl="1" indent="-171450" algn="l" defTabSz="755650">
            <a:lnSpc>
              <a:spcPct val="90000"/>
            </a:lnSpc>
            <a:spcBef>
              <a:spcPct val="0"/>
            </a:spcBef>
            <a:spcAft>
              <a:spcPct val="15000"/>
            </a:spcAft>
            <a:buChar char="•"/>
          </a:pPr>
          <a:r>
            <a:rPr lang="en-US" sz="1700" kern="1200"/>
            <a:t>The Adam optimizer with a learning rate of 0.001 is chosen for efficient convergence during training.</a:t>
          </a:r>
        </a:p>
      </dsp:txBody>
      <dsp:txXfrm>
        <a:off x="0" y="2482192"/>
        <a:ext cx="10506456" cy="1981350"/>
      </dsp:txXfrm>
    </dsp:sp>
    <dsp:sp modelId="{9D640D19-49F1-491F-93C8-F6BE9D526EFC}">
      <dsp:nvSpPr>
        <dsp:cNvPr id="0" name=""/>
        <dsp:cNvSpPr/>
      </dsp:nvSpPr>
      <dsp:spPr>
        <a:xfrm>
          <a:off x="525322" y="2231273"/>
          <a:ext cx="7354519"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983" tIns="0" rIns="277983" bIns="0" numCol="1" spcCol="1270" anchor="ctr" anchorCtr="0">
          <a:noAutofit/>
        </a:bodyPr>
        <a:lstStyle/>
        <a:p>
          <a:pPr marL="0" lvl="0" indent="0" algn="l" defTabSz="755650" rtl="0">
            <a:lnSpc>
              <a:spcPct val="90000"/>
            </a:lnSpc>
            <a:spcBef>
              <a:spcPct val="0"/>
            </a:spcBef>
            <a:spcAft>
              <a:spcPct val="35000"/>
            </a:spcAft>
            <a:buNone/>
          </a:pPr>
          <a:r>
            <a:rPr lang="en-US" sz="1700" b="1" kern="1200">
              <a:latin typeface="Avenir Next LT Pro"/>
            </a:rPr>
            <a:t>Reasons</a:t>
          </a:r>
          <a:r>
            <a:rPr lang="en-US" sz="1700" b="1" kern="1200"/>
            <a:t> for Model Selection:</a:t>
          </a:r>
          <a:endParaRPr lang="en-US" sz="1700" b="0" kern="1200"/>
        </a:p>
      </dsp:txBody>
      <dsp:txXfrm>
        <a:off x="549820" y="2255771"/>
        <a:ext cx="7305523" cy="45284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1596FD-1654-441D-9A4B-A2CED1BF33E2}">
      <dsp:nvSpPr>
        <dsp:cNvPr id="0" name=""/>
        <dsp:cNvSpPr/>
      </dsp:nvSpPr>
      <dsp:spPr>
        <a:xfrm>
          <a:off x="0" y="473"/>
          <a:ext cx="10506456" cy="11074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191BB0-2B1C-4EF9-A0FB-357BA37F4A51}">
      <dsp:nvSpPr>
        <dsp:cNvPr id="0" name=""/>
        <dsp:cNvSpPr/>
      </dsp:nvSpPr>
      <dsp:spPr>
        <a:xfrm>
          <a:off x="334997" y="249644"/>
          <a:ext cx="609085" cy="6090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22414B-AF1B-4FF2-A693-DDF1CDB6E8B9}">
      <dsp:nvSpPr>
        <dsp:cNvPr id="0" name=""/>
        <dsp:cNvSpPr/>
      </dsp:nvSpPr>
      <dsp:spPr>
        <a:xfrm>
          <a:off x="1279080" y="473"/>
          <a:ext cx="9227375" cy="110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3" tIns="117203" rIns="117203" bIns="117203" numCol="1" spcCol="1270" anchor="ctr" anchorCtr="0">
          <a:noAutofit/>
        </a:bodyPr>
        <a:lstStyle/>
        <a:p>
          <a:pPr marL="0" lvl="0" indent="0" algn="l" defTabSz="1022350">
            <a:lnSpc>
              <a:spcPct val="100000"/>
            </a:lnSpc>
            <a:spcBef>
              <a:spcPct val="0"/>
            </a:spcBef>
            <a:spcAft>
              <a:spcPct val="35000"/>
            </a:spcAft>
            <a:buNone/>
          </a:pPr>
          <a:r>
            <a:rPr lang="en-US" sz="2300" kern="1200"/>
            <a:t>The choice of models is further justified by evaluating them using metrics such as root mean squared error (RMSE) on the test set.</a:t>
          </a:r>
        </a:p>
      </dsp:txBody>
      <dsp:txXfrm>
        <a:off x="1279080" y="473"/>
        <a:ext cx="9227375" cy="1107428"/>
      </dsp:txXfrm>
    </dsp:sp>
    <dsp:sp modelId="{2CEA4DB9-4619-4262-B8EB-F2DD90EEE085}">
      <dsp:nvSpPr>
        <dsp:cNvPr id="0" name=""/>
        <dsp:cNvSpPr/>
      </dsp:nvSpPr>
      <dsp:spPr>
        <a:xfrm>
          <a:off x="0" y="1384759"/>
          <a:ext cx="10506456" cy="11074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783D86-9667-47AE-AA85-150B5D4C6202}">
      <dsp:nvSpPr>
        <dsp:cNvPr id="0" name=""/>
        <dsp:cNvSpPr/>
      </dsp:nvSpPr>
      <dsp:spPr>
        <a:xfrm>
          <a:off x="334997" y="1633931"/>
          <a:ext cx="609085" cy="6090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503B51-B2F2-4A7E-8042-E896F27F811E}">
      <dsp:nvSpPr>
        <dsp:cNvPr id="0" name=""/>
        <dsp:cNvSpPr/>
      </dsp:nvSpPr>
      <dsp:spPr>
        <a:xfrm>
          <a:off x="1279080" y="1384759"/>
          <a:ext cx="9227375" cy="110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3" tIns="117203" rIns="117203" bIns="117203" numCol="1" spcCol="1270" anchor="ctr" anchorCtr="0">
          <a:noAutofit/>
        </a:bodyPr>
        <a:lstStyle/>
        <a:p>
          <a:pPr marL="0" lvl="0" indent="0" algn="l" defTabSz="1022350">
            <a:lnSpc>
              <a:spcPct val="100000"/>
            </a:lnSpc>
            <a:spcBef>
              <a:spcPct val="0"/>
            </a:spcBef>
            <a:spcAft>
              <a:spcPct val="35000"/>
            </a:spcAft>
            <a:buNone/>
          </a:pPr>
          <a:r>
            <a:rPr lang="en-US" sz="2300" kern="1200">
              <a:latin typeface="Avenir Next LT Pro"/>
            </a:rPr>
            <a:t>Models</a:t>
          </a:r>
          <a:r>
            <a:rPr lang="en-US" sz="2300" kern="1200"/>
            <a:t> are trained and evaluated on the same dataset, allowing for a fair comparison of their performance.</a:t>
          </a:r>
        </a:p>
      </dsp:txBody>
      <dsp:txXfrm>
        <a:off x="1279080" y="1384759"/>
        <a:ext cx="9227375" cy="1107428"/>
      </dsp:txXfrm>
    </dsp:sp>
    <dsp:sp modelId="{F64CB2FC-5D0F-4741-B12C-262B9B33AF00}">
      <dsp:nvSpPr>
        <dsp:cNvPr id="0" name=""/>
        <dsp:cNvSpPr/>
      </dsp:nvSpPr>
      <dsp:spPr>
        <a:xfrm>
          <a:off x="0" y="2769045"/>
          <a:ext cx="10506456" cy="11074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A372E2-8FE6-4334-94B2-CEF3D2D0A73C}">
      <dsp:nvSpPr>
        <dsp:cNvPr id="0" name=""/>
        <dsp:cNvSpPr/>
      </dsp:nvSpPr>
      <dsp:spPr>
        <a:xfrm>
          <a:off x="334997" y="3018217"/>
          <a:ext cx="609085" cy="6090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6CFC92-792C-4074-BACB-1D219AEF944A}">
      <dsp:nvSpPr>
        <dsp:cNvPr id="0" name=""/>
        <dsp:cNvSpPr/>
      </dsp:nvSpPr>
      <dsp:spPr>
        <a:xfrm>
          <a:off x="1279080" y="2769045"/>
          <a:ext cx="9227375" cy="110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3" tIns="117203" rIns="117203" bIns="117203" numCol="1" spcCol="1270" anchor="ctr" anchorCtr="0">
          <a:noAutofit/>
        </a:bodyPr>
        <a:lstStyle/>
        <a:p>
          <a:pPr marL="0" lvl="0" indent="0" algn="l" defTabSz="1022350">
            <a:lnSpc>
              <a:spcPct val="100000"/>
            </a:lnSpc>
            <a:spcBef>
              <a:spcPct val="0"/>
            </a:spcBef>
            <a:spcAft>
              <a:spcPct val="35000"/>
            </a:spcAft>
            <a:buNone/>
          </a:pPr>
          <a:r>
            <a:rPr lang="en-US" sz="2300" kern="1200"/>
            <a:t>The models' performance is assessed based on how well they minimize the prediction error and generalize to unseen data.</a:t>
          </a:r>
        </a:p>
      </dsp:txBody>
      <dsp:txXfrm>
        <a:off x="1279080" y="2769045"/>
        <a:ext cx="9227375" cy="110742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B86B41-35E3-41C2-9AB4-4ABC3A5AA17E}">
      <dsp:nvSpPr>
        <dsp:cNvPr id="0" name=""/>
        <dsp:cNvSpPr/>
      </dsp:nvSpPr>
      <dsp:spPr>
        <a:xfrm>
          <a:off x="0" y="473"/>
          <a:ext cx="10506456" cy="11074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14BDF4-6BB9-49A0-A04D-565041E313F8}">
      <dsp:nvSpPr>
        <dsp:cNvPr id="0" name=""/>
        <dsp:cNvSpPr/>
      </dsp:nvSpPr>
      <dsp:spPr>
        <a:xfrm>
          <a:off x="334997" y="249644"/>
          <a:ext cx="609085" cy="6090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25EAC1-B1D4-43E3-B9CD-4D7329ED32C5}">
      <dsp:nvSpPr>
        <dsp:cNvPr id="0" name=""/>
        <dsp:cNvSpPr/>
      </dsp:nvSpPr>
      <dsp:spPr>
        <a:xfrm>
          <a:off x="1279080" y="473"/>
          <a:ext cx="9227375" cy="110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3" tIns="117203" rIns="117203" bIns="117203" numCol="1" spcCol="1270" anchor="ctr" anchorCtr="0">
          <a:noAutofit/>
        </a:bodyPr>
        <a:lstStyle/>
        <a:p>
          <a:pPr marL="0" lvl="0" indent="0" algn="l" defTabSz="800100">
            <a:lnSpc>
              <a:spcPct val="100000"/>
            </a:lnSpc>
            <a:spcBef>
              <a:spcPct val="0"/>
            </a:spcBef>
            <a:spcAft>
              <a:spcPct val="35000"/>
            </a:spcAft>
            <a:buNone/>
          </a:pPr>
          <a:r>
            <a:rPr lang="en-US" sz="1800" kern="1200"/>
            <a:t>The choice of Gradient Boosting </a:t>
          </a:r>
          <a:r>
            <a:rPr lang="en-US" sz="1800" kern="1200">
              <a:latin typeface="Avenir Next LT Pro"/>
            </a:rPr>
            <a:t>Regressor, Neural </a:t>
          </a:r>
          <a:r>
            <a:rPr lang="en-US" sz="1800" kern="1200"/>
            <a:t>Network</a:t>
          </a:r>
          <a:r>
            <a:rPr lang="en-US" sz="1800" kern="1200">
              <a:latin typeface="Avenir Next LT Pro"/>
            </a:rPr>
            <a:t>, and SVM</a:t>
          </a:r>
          <a:r>
            <a:rPr lang="en-US" sz="1800" kern="1200"/>
            <a:t> is justified by their ability to capture complex patterns in the data and their strong predictive performance, as evidenced by the evaluation metrics.</a:t>
          </a:r>
          <a:r>
            <a:rPr lang="en-US" sz="1800" kern="1200">
              <a:latin typeface="Avenir Next LT Pro"/>
            </a:rPr>
            <a:t> </a:t>
          </a:r>
          <a:endParaRPr lang="en-US" sz="1800" kern="1200"/>
        </a:p>
      </dsp:txBody>
      <dsp:txXfrm>
        <a:off x="1279080" y="473"/>
        <a:ext cx="9227375" cy="1107428"/>
      </dsp:txXfrm>
    </dsp:sp>
    <dsp:sp modelId="{6417E2AE-C87B-4009-A18C-C666FDED1F6B}">
      <dsp:nvSpPr>
        <dsp:cNvPr id="0" name=""/>
        <dsp:cNvSpPr/>
      </dsp:nvSpPr>
      <dsp:spPr>
        <a:xfrm>
          <a:off x="0" y="1384759"/>
          <a:ext cx="10506456" cy="11074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39A19F-9B7C-4051-BAB7-B463AE951299}">
      <dsp:nvSpPr>
        <dsp:cNvPr id="0" name=""/>
        <dsp:cNvSpPr/>
      </dsp:nvSpPr>
      <dsp:spPr>
        <a:xfrm>
          <a:off x="334997" y="1633931"/>
          <a:ext cx="609085" cy="6090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75D11D-4171-4BAE-9A21-084E693176DA}">
      <dsp:nvSpPr>
        <dsp:cNvPr id="0" name=""/>
        <dsp:cNvSpPr/>
      </dsp:nvSpPr>
      <dsp:spPr>
        <a:xfrm>
          <a:off x="1279080" y="1384759"/>
          <a:ext cx="9227375" cy="110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3" tIns="117203" rIns="117203" bIns="117203" numCol="1" spcCol="1270" anchor="ctr" anchorCtr="0">
          <a:noAutofit/>
        </a:bodyPr>
        <a:lstStyle/>
        <a:p>
          <a:pPr marL="0" lvl="0" indent="0" algn="l" defTabSz="800100">
            <a:lnSpc>
              <a:spcPct val="100000"/>
            </a:lnSpc>
            <a:spcBef>
              <a:spcPct val="0"/>
            </a:spcBef>
            <a:spcAft>
              <a:spcPct val="35000"/>
            </a:spcAft>
            <a:buNone/>
          </a:pPr>
          <a:r>
            <a:rPr lang="en-US" sz="1800" kern="1200"/>
            <a:t>Moreover, the use of grid search for hyperparameter tuning ensures that the models are optimized for the given dataset.</a:t>
          </a:r>
          <a:r>
            <a:rPr lang="en-US" sz="1800" kern="1200">
              <a:latin typeface="Avenir Next LT Pro"/>
            </a:rPr>
            <a:t> </a:t>
          </a:r>
          <a:endParaRPr lang="en-US" sz="1800" kern="1200"/>
        </a:p>
      </dsp:txBody>
      <dsp:txXfrm>
        <a:off x="1279080" y="1384759"/>
        <a:ext cx="9227375" cy="1107428"/>
      </dsp:txXfrm>
    </dsp:sp>
    <dsp:sp modelId="{457168C4-3DE9-4A89-A0D3-E87F32C75F9B}">
      <dsp:nvSpPr>
        <dsp:cNvPr id="0" name=""/>
        <dsp:cNvSpPr/>
      </dsp:nvSpPr>
      <dsp:spPr>
        <a:xfrm>
          <a:off x="0" y="2769045"/>
          <a:ext cx="10506456" cy="11074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5F9528-7A20-4DD4-BBB8-7F422325E824}">
      <dsp:nvSpPr>
        <dsp:cNvPr id="0" name=""/>
        <dsp:cNvSpPr/>
      </dsp:nvSpPr>
      <dsp:spPr>
        <a:xfrm>
          <a:off x="334997" y="3018217"/>
          <a:ext cx="609085" cy="6090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77D6AB-56F5-4352-BA25-193EEFF24A71}">
      <dsp:nvSpPr>
        <dsp:cNvPr id="0" name=""/>
        <dsp:cNvSpPr/>
      </dsp:nvSpPr>
      <dsp:spPr>
        <a:xfrm>
          <a:off x="1279080" y="2769045"/>
          <a:ext cx="9227375" cy="1107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3" tIns="117203" rIns="117203" bIns="117203" numCol="1" spcCol="1270" anchor="ctr" anchorCtr="0">
          <a:noAutofit/>
        </a:bodyPr>
        <a:lstStyle/>
        <a:p>
          <a:pPr marL="0" lvl="0" indent="0" algn="l" defTabSz="800100">
            <a:lnSpc>
              <a:spcPct val="100000"/>
            </a:lnSpc>
            <a:spcBef>
              <a:spcPct val="0"/>
            </a:spcBef>
            <a:spcAft>
              <a:spcPct val="35000"/>
            </a:spcAft>
            <a:buNone/>
          </a:pPr>
          <a:r>
            <a:rPr lang="en-US" sz="1800" kern="1200"/>
            <a:t>We also wanted to experiment with the basics of neural networks, and that is why we deliberately included this as one of the models that we wanted to include as predictive models for this.</a:t>
          </a:r>
        </a:p>
      </dsp:txBody>
      <dsp:txXfrm>
        <a:off x="1279080" y="2769045"/>
        <a:ext cx="9227375" cy="11074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932AA-9553-48F9-B993-EC8803D24788}">
      <dsp:nvSpPr>
        <dsp:cNvPr id="0" name=""/>
        <dsp:cNvSpPr/>
      </dsp:nvSpPr>
      <dsp:spPr>
        <a:xfrm>
          <a:off x="0" y="20693"/>
          <a:ext cx="10506456" cy="147419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We aim to develop a precise and dependable predictive earthquake model for Japan, a region prone to seismic activity. This model serves to offer advance warnings, ultimately aiding public safety, infrastructure resilience, and disaster management.​</a:t>
          </a:r>
        </a:p>
      </dsp:txBody>
      <dsp:txXfrm>
        <a:off x="71964" y="92657"/>
        <a:ext cx="10362528" cy="1330271"/>
      </dsp:txXfrm>
    </dsp:sp>
    <dsp:sp modelId="{5D4BE506-A4ED-4D93-9AA4-17508213A86D}">
      <dsp:nvSpPr>
        <dsp:cNvPr id="0" name=""/>
        <dsp:cNvSpPr/>
      </dsp:nvSpPr>
      <dsp:spPr>
        <a:xfrm>
          <a:off x="0" y="1555373"/>
          <a:ext cx="10506456" cy="1474199"/>
        </a:xfrm>
        <a:prstGeom prst="roundRect">
          <a:avLst/>
        </a:prstGeom>
        <a:solidFill>
          <a:schemeClr val="accent2">
            <a:hueOff val="10043184"/>
            <a:satOff val="101"/>
            <a:lumOff val="3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Through historical data collection, feature engineering, and machine learning, our goal is to predict earthquake likelihood and magnitude, followed by rigorous model assessment. ​</a:t>
          </a:r>
        </a:p>
      </dsp:txBody>
      <dsp:txXfrm>
        <a:off x="71964" y="1627337"/>
        <a:ext cx="10362528" cy="1330271"/>
      </dsp:txXfrm>
    </dsp:sp>
    <dsp:sp modelId="{D430317E-7346-4999-A990-F2F4E46A47FD}">
      <dsp:nvSpPr>
        <dsp:cNvPr id="0" name=""/>
        <dsp:cNvSpPr/>
      </dsp:nvSpPr>
      <dsp:spPr>
        <a:xfrm>
          <a:off x="0" y="3090053"/>
          <a:ext cx="10506456" cy="1474199"/>
        </a:xfrm>
        <a:prstGeom prst="roundRect">
          <a:avLst/>
        </a:prstGeom>
        <a:solidFill>
          <a:schemeClr val="accent2">
            <a:hueOff val="20086368"/>
            <a:satOff val="201"/>
            <a:lumOff val="72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Our deliverables include a predictive model, visualizations, comprehensive documentation, and a presentation summarizing our findings and their implications.</a:t>
          </a:r>
        </a:p>
      </dsp:txBody>
      <dsp:txXfrm>
        <a:off x="71964" y="3162017"/>
        <a:ext cx="10362528" cy="13302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63867-1C45-4F17-8655-2628937AAB3D}">
      <dsp:nvSpPr>
        <dsp:cNvPr id="0" name=""/>
        <dsp:cNvSpPr/>
      </dsp:nvSpPr>
      <dsp:spPr>
        <a:xfrm>
          <a:off x="0" y="48684"/>
          <a:ext cx="10515600"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Feature Selection for Modeling:</a:t>
          </a:r>
        </a:p>
      </dsp:txBody>
      <dsp:txXfrm>
        <a:off x="30442" y="79126"/>
        <a:ext cx="10454716" cy="562726"/>
      </dsp:txXfrm>
    </dsp:sp>
    <dsp:sp modelId="{DE31AFE8-7A89-450F-9899-0E0EB1843DAD}">
      <dsp:nvSpPr>
        <dsp:cNvPr id="0" name=""/>
        <dsp:cNvSpPr/>
      </dsp:nvSpPr>
      <dsp:spPr>
        <a:xfrm>
          <a:off x="0" y="672295"/>
          <a:ext cx="10515600" cy="1372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Geographical Coordinates: Latitude and Longitude.</a:t>
          </a:r>
        </a:p>
        <a:p>
          <a:pPr marL="228600" lvl="1" indent="-228600" algn="l" defTabSz="889000">
            <a:lnSpc>
              <a:spcPct val="90000"/>
            </a:lnSpc>
            <a:spcBef>
              <a:spcPct val="0"/>
            </a:spcBef>
            <a:spcAft>
              <a:spcPct val="20000"/>
            </a:spcAft>
            <a:buChar char="•"/>
          </a:pPr>
          <a:r>
            <a:rPr lang="en-US" sz="2000" kern="1200"/>
            <a:t>Temporal Factors: Time of Occurrence (preprocessed into timestamp).</a:t>
          </a:r>
        </a:p>
        <a:p>
          <a:pPr marL="228600" lvl="1" indent="-228600" algn="l" defTabSz="889000">
            <a:lnSpc>
              <a:spcPct val="90000"/>
            </a:lnSpc>
            <a:spcBef>
              <a:spcPct val="0"/>
            </a:spcBef>
            <a:spcAft>
              <a:spcPct val="20000"/>
            </a:spcAft>
            <a:buChar char="•"/>
          </a:pPr>
          <a:r>
            <a:rPr lang="en-US" sz="2000" kern="1200"/>
            <a:t>Depth of the Earthquake.</a:t>
          </a:r>
        </a:p>
        <a:p>
          <a:pPr marL="228600" lvl="1" indent="-228600" algn="l" defTabSz="889000">
            <a:lnSpc>
              <a:spcPct val="90000"/>
            </a:lnSpc>
            <a:spcBef>
              <a:spcPct val="0"/>
            </a:spcBef>
            <a:spcAft>
              <a:spcPct val="20000"/>
            </a:spcAft>
            <a:buChar char="•"/>
          </a:pPr>
          <a:r>
            <a:rPr lang="en-US" sz="2000" kern="1200"/>
            <a:t>Seismic Energy Released.</a:t>
          </a:r>
        </a:p>
      </dsp:txBody>
      <dsp:txXfrm>
        <a:off x="0" y="672295"/>
        <a:ext cx="10515600" cy="1372410"/>
      </dsp:txXfrm>
    </dsp:sp>
    <dsp:sp modelId="{C31ABAE5-A753-4B65-A518-BDB98C84E8AF}">
      <dsp:nvSpPr>
        <dsp:cNvPr id="0" name=""/>
        <dsp:cNvSpPr/>
      </dsp:nvSpPr>
      <dsp:spPr>
        <a:xfrm>
          <a:off x="0" y="2044705"/>
          <a:ext cx="10515600"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Importance of Features:</a:t>
          </a:r>
        </a:p>
      </dsp:txBody>
      <dsp:txXfrm>
        <a:off x="30442" y="2075147"/>
        <a:ext cx="10454716" cy="562726"/>
      </dsp:txXfrm>
    </dsp:sp>
    <dsp:sp modelId="{D95DB22F-F5B6-4DAF-809E-A3D81811BFB8}">
      <dsp:nvSpPr>
        <dsp:cNvPr id="0" name=""/>
        <dsp:cNvSpPr/>
      </dsp:nvSpPr>
      <dsp:spPr>
        <a:xfrm>
          <a:off x="0" y="2668315"/>
          <a:ext cx="10515600" cy="1237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These features are crucial for understanding the complex dynamics of seismic events.</a:t>
          </a:r>
        </a:p>
        <a:p>
          <a:pPr marL="228600" lvl="1" indent="-228600" algn="l" defTabSz="889000">
            <a:lnSpc>
              <a:spcPct val="90000"/>
            </a:lnSpc>
            <a:spcBef>
              <a:spcPct val="0"/>
            </a:spcBef>
            <a:spcAft>
              <a:spcPct val="20000"/>
            </a:spcAft>
            <a:buChar char="•"/>
          </a:pPr>
          <a:r>
            <a:rPr lang="en-US" sz="2000" kern="1200"/>
            <a:t>They serve as essential inputs for building predictive models to estimate earthquake magnitude accurately.</a:t>
          </a:r>
        </a:p>
      </dsp:txBody>
      <dsp:txXfrm>
        <a:off x="0" y="2668315"/>
        <a:ext cx="10515600" cy="12378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5BA94-A77E-4E2B-A3CC-FD6440F06895}">
      <dsp:nvSpPr>
        <dsp:cNvPr id="0" name=""/>
        <dsp:cNvSpPr/>
      </dsp:nvSpPr>
      <dsp:spPr>
        <a:xfrm>
          <a:off x="0" y="325781"/>
          <a:ext cx="6812280" cy="11340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8709" tIns="416560" rIns="528709" bIns="142240" numCol="1" spcCol="1270" anchor="t" anchorCtr="0">
          <a:noAutofit/>
        </a:bodyPr>
        <a:lstStyle/>
        <a:p>
          <a:pPr marL="228600" lvl="1" indent="-228600" algn="l" defTabSz="889000">
            <a:lnSpc>
              <a:spcPct val="90000"/>
            </a:lnSpc>
            <a:spcBef>
              <a:spcPct val="0"/>
            </a:spcBef>
            <a:spcAft>
              <a:spcPct val="15000"/>
            </a:spcAft>
            <a:buChar char="•"/>
          </a:pPr>
          <a:r>
            <a:rPr lang="en-US" sz="2000" b="0" i="0" kern="1200"/>
            <a:t>Data organized in rows and columns for structured analysis.</a:t>
          </a:r>
          <a:endParaRPr lang="en-US" sz="2000" kern="1200"/>
        </a:p>
      </dsp:txBody>
      <dsp:txXfrm>
        <a:off x="0" y="325781"/>
        <a:ext cx="6812280" cy="1134000"/>
      </dsp:txXfrm>
    </dsp:sp>
    <dsp:sp modelId="{4052F6C8-4D4D-4CEA-8889-2808113384B8}">
      <dsp:nvSpPr>
        <dsp:cNvPr id="0" name=""/>
        <dsp:cNvSpPr/>
      </dsp:nvSpPr>
      <dsp:spPr>
        <a:xfrm>
          <a:off x="340614" y="30581"/>
          <a:ext cx="4768596" cy="5904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242" tIns="0" rIns="180242" bIns="0" numCol="1" spcCol="1270" anchor="ctr" anchorCtr="0">
          <a:noAutofit/>
        </a:bodyPr>
        <a:lstStyle/>
        <a:p>
          <a:pPr marL="0" lvl="0" indent="0" algn="l" defTabSz="889000">
            <a:lnSpc>
              <a:spcPct val="90000"/>
            </a:lnSpc>
            <a:spcBef>
              <a:spcPct val="0"/>
            </a:spcBef>
            <a:spcAft>
              <a:spcPct val="35000"/>
            </a:spcAft>
            <a:buNone/>
          </a:pPr>
          <a:r>
            <a:rPr lang="en-US" sz="2000" b="0" i="0" kern="1200"/>
            <a:t>Tabular Format:</a:t>
          </a:r>
          <a:endParaRPr lang="en-US" sz="2000" kern="1200"/>
        </a:p>
      </dsp:txBody>
      <dsp:txXfrm>
        <a:off x="369435" y="59402"/>
        <a:ext cx="4710954" cy="532758"/>
      </dsp:txXfrm>
    </dsp:sp>
    <dsp:sp modelId="{2142B229-E7BF-4D61-911B-6A58CD444D3D}">
      <dsp:nvSpPr>
        <dsp:cNvPr id="0" name=""/>
        <dsp:cNvSpPr/>
      </dsp:nvSpPr>
      <dsp:spPr>
        <a:xfrm>
          <a:off x="0" y="1862982"/>
          <a:ext cx="6812280" cy="17325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8709" tIns="416560" rIns="528709" bIns="142240" numCol="1" spcCol="1270" anchor="t" anchorCtr="0">
          <a:noAutofit/>
        </a:bodyPr>
        <a:lstStyle/>
        <a:p>
          <a:pPr marL="228600" lvl="1" indent="-228600" algn="l" defTabSz="889000">
            <a:lnSpc>
              <a:spcPct val="90000"/>
            </a:lnSpc>
            <a:spcBef>
              <a:spcPct val="0"/>
            </a:spcBef>
            <a:spcAft>
              <a:spcPct val="15000"/>
            </a:spcAft>
            <a:buChar char="•"/>
          </a:pPr>
          <a:r>
            <a:rPr lang="en-US" sz="2000" b="0" i="0" kern="1200"/>
            <a:t>Numerical Columns: Latitude, Longitude, Depth, Magnitude, etc.</a:t>
          </a:r>
          <a:endParaRPr lang="en-US" sz="2000" kern="1200"/>
        </a:p>
        <a:p>
          <a:pPr marL="228600" lvl="1" indent="-228600" algn="l" defTabSz="889000">
            <a:lnSpc>
              <a:spcPct val="90000"/>
            </a:lnSpc>
            <a:spcBef>
              <a:spcPct val="0"/>
            </a:spcBef>
            <a:spcAft>
              <a:spcPct val="15000"/>
            </a:spcAft>
            <a:buChar char="•"/>
          </a:pPr>
          <a:r>
            <a:rPr lang="en-US" sz="2000" b="0" i="0" kern="1200"/>
            <a:t>Non-numerical Columns: Time, </a:t>
          </a:r>
          <a:r>
            <a:rPr lang="en-US" sz="2000" b="0" i="0" kern="1200" err="1"/>
            <a:t>Magtype</a:t>
          </a:r>
          <a:r>
            <a:rPr lang="en-US" sz="2000" b="0" i="0" kern="1200"/>
            <a:t>, Net, Place, etc.</a:t>
          </a:r>
          <a:endParaRPr lang="en-US" sz="2000" kern="1200"/>
        </a:p>
      </dsp:txBody>
      <dsp:txXfrm>
        <a:off x="0" y="1862982"/>
        <a:ext cx="6812280" cy="1732500"/>
      </dsp:txXfrm>
    </dsp:sp>
    <dsp:sp modelId="{C5A5F418-6BB0-423F-A8F6-5AEE106A387F}">
      <dsp:nvSpPr>
        <dsp:cNvPr id="0" name=""/>
        <dsp:cNvSpPr/>
      </dsp:nvSpPr>
      <dsp:spPr>
        <a:xfrm>
          <a:off x="340614" y="1567782"/>
          <a:ext cx="4768596" cy="5904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242" tIns="0" rIns="180242" bIns="0" numCol="1" spcCol="1270" anchor="ctr" anchorCtr="0">
          <a:noAutofit/>
        </a:bodyPr>
        <a:lstStyle/>
        <a:p>
          <a:pPr marL="0" lvl="0" indent="0" algn="l" defTabSz="889000">
            <a:lnSpc>
              <a:spcPct val="90000"/>
            </a:lnSpc>
            <a:spcBef>
              <a:spcPct val="0"/>
            </a:spcBef>
            <a:spcAft>
              <a:spcPct val="35000"/>
            </a:spcAft>
            <a:buNone/>
          </a:pPr>
          <a:r>
            <a:rPr lang="en-US" sz="2000" b="0" i="0" kern="1200"/>
            <a:t>Data Dictionary:</a:t>
          </a:r>
          <a:endParaRPr lang="en-US" sz="2000" kern="1200"/>
        </a:p>
      </dsp:txBody>
      <dsp:txXfrm>
        <a:off x="369435" y="1596603"/>
        <a:ext cx="4710954" cy="532758"/>
      </dsp:txXfrm>
    </dsp:sp>
    <dsp:sp modelId="{6AE4A3F3-6F52-4A2C-8C0B-6E746FD84925}">
      <dsp:nvSpPr>
        <dsp:cNvPr id="0" name=""/>
        <dsp:cNvSpPr/>
      </dsp:nvSpPr>
      <dsp:spPr>
        <a:xfrm>
          <a:off x="0" y="3998682"/>
          <a:ext cx="6812280" cy="15120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8709" tIns="416560" rIns="528709" bIns="142240" numCol="1" spcCol="1270" anchor="t" anchorCtr="0">
          <a:noAutofit/>
        </a:bodyPr>
        <a:lstStyle/>
        <a:p>
          <a:pPr marL="228600" lvl="1" indent="-228600" algn="l" defTabSz="889000">
            <a:lnSpc>
              <a:spcPct val="90000"/>
            </a:lnSpc>
            <a:spcBef>
              <a:spcPct val="0"/>
            </a:spcBef>
            <a:spcAft>
              <a:spcPct val="15000"/>
            </a:spcAft>
            <a:buChar char="•"/>
          </a:pPr>
          <a:r>
            <a:rPr lang="en-US" sz="2000" b="0" i="0" kern="1200"/>
            <a:t>Overview of data types, count, and size.</a:t>
          </a:r>
          <a:endParaRPr lang="en-US" sz="2000" kern="1200"/>
        </a:p>
        <a:p>
          <a:pPr marL="228600" lvl="1" indent="-228600" algn="l" defTabSz="889000">
            <a:lnSpc>
              <a:spcPct val="90000"/>
            </a:lnSpc>
            <a:spcBef>
              <a:spcPct val="0"/>
            </a:spcBef>
            <a:spcAft>
              <a:spcPct val="15000"/>
            </a:spcAft>
            <a:buChar char="•"/>
          </a:pPr>
          <a:r>
            <a:rPr lang="en-US" sz="2000" b="0" i="0" kern="1200"/>
            <a:t>Descriptive statistics for numerical columns.</a:t>
          </a:r>
          <a:endParaRPr lang="en-US" sz="2000" kern="1200"/>
        </a:p>
        <a:p>
          <a:pPr marL="228600" lvl="1" indent="-228600" algn="l" defTabSz="889000">
            <a:lnSpc>
              <a:spcPct val="90000"/>
            </a:lnSpc>
            <a:spcBef>
              <a:spcPct val="0"/>
            </a:spcBef>
            <a:spcAft>
              <a:spcPct val="15000"/>
            </a:spcAft>
            <a:buChar char="•"/>
          </a:pPr>
          <a:r>
            <a:rPr lang="en-US" sz="2000" b="0" i="0" kern="1200"/>
            <a:t>Analysis of categorical columns.</a:t>
          </a:r>
          <a:endParaRPr lang="en-US" sz="2000" kern="1200"/>
        </a:p>
      </dsp:txBody>
      <dsp:txXfrm>
        <a:off x="0" y="3998682"/>
        <a:ext cx="6812280" cy="1512000"/>
      </dsp:txXfrm>
    </dsp:sp>
    <dsp:sp modelId="{F6F45650-CE2D-42F4-9655-0321D064165A}">
      <dsp:nvSpPr>
        <dsp:cNvPr id="0" name=""/>
        <dsp:cNvSpPr/>
      </dsp:nvSpPr>
      <dsp:spPr>
        <a:xfrm>
          <a:off x="340614" y="3703482"/>
          <a:ext cx="4768596" cy="5904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242" tIns="0" rIns="180242" bIns="0" numCol="1" spcCol="1270" anchor="ctr" anchorCtr="0">
          <a:noAutofit/>
        </a:bodyPr>
        <a:lstStyle/>
        <a:p>
          <a:pPr marL="0" lvl="0" indent="0" algn="l" defTabSz="889000">
            <a:lnSpc>
              <a:spcPct val="90000"/>
            </a:lnSpc>
            <a:spcBef>
              <a:spcPct val="0"/>
            </a:spcBef>
            <a:spcAft>
              <a:spcPct val="35000"/>
            </a:spcAft>
            <a:buNone/>
          </a:pPr>
          <a:r>
            <a:rPr lang="en-US" sz="2000" b="0" i="0" kern="1200"/>
            <a:t>Summary Statistics:</a:t>
          </a:r>
          <a:endParaRPr lang="en-US" sz="2000" kern="1200"/>
        </a:p>
      </dsp:txBody>
      <dsp:txXfrm>
        <a:off x="369435" y="3732303"/>
        <a:ext cx="4710954" cy="5327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862533-84C5-4523-8805-BBD4084BE605}">
      <dsp:nvSpPr>
        <dsp:cNvPr id="0" name=""/>
        <dsp:cNvSpPr/>
      </dsp:nvSpPr>
      <dsp:spPr>
        <a:xfrm>
          <a:off x="0" y="328324"/>
          <a:ext cx="6812280" cy="13765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8709" tIns="395732" rIns="528709" bIns="135128" numCol="1" spcCol="1270" anchor="t" anchorCtr="0">
          <a:noAutofit/>
        </a:bodyPr>
        <a:lstStyle/>
        <a:p>
          <a:pPr marL="171450" lvl="1" indent="-171450" algn="l" defTabSz="844550">
            <a:lnSpc>
              <a:spcPct val="90000"/>
            </a:lnSpc>
            <a:spcBef>
              <a:spcPct val="0"/>
            </a:spcBef>
            <a:spcAft>
              <a:spcPct val="15000"/>
            </a:spcAft>
            <a:buChar char="•"/>
          </a:pPr>
          <a:r>
            <a:rPr lang="en-US" sz="1900" b="0" i="0" kern="1200"/>
            <a:t>Estimating earthquake magnitudes in Japan.</a:t>
          </a:r>
          <a:endParaRPr lang="en-US" sz="1900" kern="1200"/>
        </a:p>
        <a:p>
          <a:pPr marL="171450" lvl="1" indent="-171450" algn="l" defTabSz="844550">
            <a:lnSpc>
              <a:spcPct val="90000"/>
            </a:lnSpc>
            <a:spcBef>
              <a:spcPct val="0"/>
            </a:spcBef>
            <a:spcAft>
              <a:spcPct val="15000"/>
            </a:spcAft>
            <a:buChar char="•"/>
          </a:pPr>
          <a:r>
            <a:rPr lang="en-US" sz="1900" b="0" i="0" kern="1200"/>
            <a:t>Essential for understanding seismic activity dynamics.</a:t>
          </a:r>
          <a:endParaRPr lang="en-US" sz="1900" kern="1200"/>
        </a:p>
      </dsp:txBody>
      <dsp:txXfrm>
        <a:off x="0" y="328324"/>
        <a:ext cx="6812280" cy="1376550"/>
      </dsp:txXfrm>
    </dsp:sp>
    <dsp:sp modelId="{040552C8-D956-4E79-B1DB-91E419DE601D}">
      <dsp:nvSpPr>
        <dsp:cNvPr id="0" name=""/>
        <dsp:cNvSpPr/>
      </dsp:nvSpPr>
      <dsp:spPr>
        <a:xfrm>
          <a:off x="340614" y="47884"/>
          <a:ext cx="4768596" cy="5608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242" tIns="0" rIns="180242" bIns="0" numCol="1" spcCol="1270" anchor="ctr" anchorCtr="0">
          <a:noAutofit/>
        </a:bodyPr>
        <a:lstStyle/>
        <a:p>
          <a:pPr marL="0" lvl="0" indent="0" algn="l" defTabSz="844550">
            <a:lnSpc>
              <a:spcPct val="90000"/>
            </a:lnSpc>
            <a:spcBef>
              <a:spcPct val="0"/>
            </a:spcBef>
            <a:spcAft>
              <a:spcPct val="35000"/>
            </a:spcAft>
            <a:buNone/>
          </a:pPr>
          <a:r>
            <a:rPr lang="en-US" sz="1900" b="0" i="0" kern="1200"/>
            <a:t>Predictive Focus of Target </a:t>
          </a:r>
          <a:r>
            <a:rPr lang="en-US" sz="1900" kern="1200"/>
            <a:t>V</a:t>
          </a:r>
          <a:r>
            <a:rPr lang="en-US" sz="1900" b="0" i="0" kern="1200"/>
            <a:t>ariable</a:t>
          </a:r>
          <a:endParaRPr lang="en-US" sz="1900" kern="1200"/>
        </a:p>
      </dsp:txBody>
      <dsp:txXfrm>
        <a:off x="367994" y="75264"/>
        <a:ext cx="4713836" cy="506120"/>
      </dsp:txXfrm>
    </dsp:sp>
    <dsp:sp modelId="{62D253B2-DFC9-4FCE-9499-29169CD5F409}">
      <dsp:nvSpPr>
        <dsp:cNvPr id="0" name=""/>
        <dsp:cNvSpPr/>
      </dsp:nvSpPr>
      <dsp:spPr>
        <a:xfrm>
          <a:off x="0" y="2087914"/>
          <a:ext cx="6812280" cy="1645875"/>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8709" tIns="395732" rIns="528709" bIns="135128" numCol="1" spcCol="1270" anchor="t" anchorCtr="0">
          <a:noAutofit/>
        </a:bodyPr>
        <a:lstStyle/>
        <a:p>
          <a:pPr marL="171450" lvl="1" indent="-171450" algn="l" defTabSz="844550">
            <a:lnSpc>
              <a:spcPct val="90000"/>
            </a:lnSpc>
            <a:spcBef>
              <a:spcPct val="0"/>
            </a:spcBef>
            <a:spcAft>
              <a:spcPct val="15000"/>
            </a:spcAft>
            <a:buChar char="•"/>
          </a:pPr>
          <a:r>
            <a:rPr lang="en-US" sz="1900" b="0" i="0" kern="1200"/>
            <a:t>Enables proactive measures like early warning systems.</a:t>
          </a:r>
          <a:endParaRPr lang="en-US" sz="1900" kern="1200"/>
        </a:p>
        <a:p>
          <a:pPr marL="171450" lvl="1" indent="-171450" algn="l" defTabSz="844550">
            <a:lnSpc>
              <a:spcPct val="90000"/>
            </a:lnSpc>
            <a:spcBef>
              <a:spcPct val="0"/>
            </a:spcBef>
            <a:spcAft>
              <a:spcPct val="15000"/>
            </a:spcAft>
            <a:buChar char="•"/>
          </a:pPr>
          <a:r>
            <a:rPr lang="en-US" sz="1900" b="0" i="0" kern="1200"/>
            <a:t>Guides urban planning and infrastructure resilience efforts.</a:t>
          </a:r>
          <a:endParaRPr lang="en-US" sz="1900" kern="1200"/>
        </a:p>
      </dsp:txBody>
      <dsp:txXfrm>
        <a:off x="0" y="2087914"/>
        <a:ext cx="6812280" cy="1645875"/>
      </dsp:txXfrm>
    </dsp:sp>
    <dsp:sp modelId="{7BE26044-4998-49C5-809F-D15436DD0E89}">
      <dsp:nvSpPr>
        <dsp:cNvPr id="0" name=""/>
        <dsp:cNvSpPr/>
      </dsp:nvSpPr>
      <dsp:spPr>
        <a:xfrm>
          <a:off x="340614" y="1807474"/>
          <a:ext cx="4768596" cy="5608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242" tIns="0" rIns="180242" bIns="0" numCol="1" spcCol="1270" anchor="ctr" anchorCtr="0">
          <a:noAutofit/>
        </a:bodyPr>
        <a:lstStyle/>
        <a:p>
          <a:pPr marL="0" lvl="0" indent="0" algn="l" defTabSz="844550">
            <a:lnSpc>
              <a:spcPct val="90000"/>
            </a:lnSpc>
            <a:spcBef>
              <a:spcPct val="0"/>
            </a:spcBef>
            <a:spcAft>
              <a:spcPct val="35000"/>
            </a:spcAft>
            <a:buNone/>
          </a:pPr>
          <a:r>
            <a:rPr lang="en-US" sz="1900" b="0" i="0" kern="1200"/>
            <a:t>Significance of Predicting </a:t>
          </a:r>
          <a:r>
            <a:rPr lang="en-US" sz="1900" kern="1200"/>
            <a:t>M</a:t>
          </a:r>
          <a:r>
            <a:rPr lang="en-US" sz="1900" b="0" i="0" kern="1200"/>
            <a:t>agnitude:</a:t>
          </a:r>
          <a:endParaRPr lang="en-US" sz="1900" kern="1200"/>
        </a:p>
      </dsp:txBody>
      <dsp:txXfrm>
        <a:off x="367994" y="1834854"/>
        <a:ext cx="4713836" cy="506120"/>
      </dsp:txXfrm>
    </dsp:sp>
    <dsp:sp modelId="{FFE3A876-434C-4927-9AF1-91C05BC47A3E}">
      <dsp:nvSpPr>
        <dsp:cNvPr id="0" name=""/>
        <dsp:cNvSpPr/>
      </dsp:nvSpPr>
      <dsp:spPr>
        <a:xfrm>
          <a:off x="0" y="4116829"/>
          <a:ext cx="6812280" cy="13765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8709" tIns="395732" rIns="528709" bIns="135128" numCol="1" spcCol="1270" anchor="t" anchorCtr="0">
          <a:noAutofit/>
        </a:bodyPr>
        <a:lstStyle/>
        <a:p>
          <a:pPr marL="171450" lvl="1" indent="-171450" algn="l" defTabSz="844550">
            <a:lnSpc>
              <a:spcPct val="90000"/>
            </a:lnSpc>
            <a:spcBef>
              <a:spcPct val="0"/>
            </a:spcBef>
            <a:spcAft>
              <a:spcPct val="15000"/>
            </a:spcAft>
            <a:buChar char="•"/>
          </a:pPr>
          <a:r>
            <a:rPr lang="en-US" sz="1900" b="0" i="0" kern="1200"/>
            <a:t>Predicts earthquake severity and potential impact.</a:t>
          </a:r>
          <a:endParaRPr lang="en-US" sz="1900" kern="1200"/>
        </a:p>
        <a:p>
          <a:pPr marL="171450" lvl="1" indent="-171450" algn="l" defTabSz="844550">
            <a:lnSpc>
              <a:spcPct val="90000"/>
            </a:lnSpc>
            <a:spcBef>
              <a:spcPct val="0"/>
            </a:spcBef>
            <a:spcAft>
              <a:spcPct val="15000"/>
            </a:spcAft>
            <a:buChar char="•"/>
          </a:pPr>
          <a:r>
            <a:rPr lang="en-US" sz="1900" b="0" i="0" kern="1200"/>
            <a:t>Informs disaster preparedness and response strategies.</a:t>
          </a:r>
          <a:endParaRPr lang="en-US" sz="1900" kern="1200"/>
        </a:p>
      </dsp:txBody>
      <dsp:txXfrm>
        <a:off x="0" y="4116829"/>
        <a:ext cx="6812280" cy="1376550"/>
      </dsp:txXfrm>
    </dsp:sp>
    <dsp:sp modelId="{57D86484-1B73-4BC1-B1C7-F59E7CC4D0D8}">
      <dsp:nvSpPr>
        <dsp:cNvPr id="0" name=""/>
        <dsp:cNvSpPr/>
      </dsp:nvSpPr>
      <dsp:spPr>
        <a:xfrm>
          <a:off x="340614" y="3836389"/>
          <a:ext cx="4768596" cy="56088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242" tIns="0" rIns="180242" bIns="0" numCol="1" spcCol="1270" anchor="ctr" anchorCtr="0">
          <a:noAutofit/>
        </a:bodyPr>
        <a:lstStyle/>
        <a:p>
          <a:pPr marL="0" lvl="0" indent="0" algn="l" defTabSz="844550">
            <a:lnSpc>
              <a:spcPct val="90000"/>
            </a:lnSpc>
            <a:spcBef>
              <a:spcPct val="0"/>
            </a:spcBef>
            <a:spcAft>
              <a:spcPct val="35000"/>
            </a:spcAft>
            <a:buNone/>
          </a:pPr>
          <a:r>
            <a:rPr lang="en-US" sz="1900" b="0" i="0" kern="1200"/>
            <a:t>Practical Applications:</a:t>
          </a:r>
          <a:endParaRPr lang="en-US" sz="1900" kern="1200"/>
        </a:p>
      </dsp:txBody>
      <dsp:txXfrm>
        <a:off x="367994" y="3863769"/>
        <a:ext cx="4713836" cy="5061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7BC599-8465-4B35-9320-7977F7FEC8C7}">
      <dsp:nvSpPr>
        <dsp:cNvPr id="0" name=""/>
        <dsp:cNvSpPr/>
      </dsp:nvSpPr>
      <dsp:spPr>
        <a:xfrm>
          <a:off x="677" y="394809"/>
          <a:ext cx="1191585" cy="1191585"/>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956410-3565-4D97-8208-EA7F84209DFD}">
      <dsp:nvSpPr>
        <dsp:cNvPr id="0" name=""/>
        <dsp:cNvSpPr/>
      </dsp:nvSpPr>
      <dsp:spPr>
        <a:xfrm>
          <a:off x="677" y="1747078"/>
          <a:ext cx="3404531" cy="829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latin typeface="Times New Roman"/>
              <a:cs typeface="Times New Roman"/>
            </a:rPr>
            <a:t>1.Support Vector Machines: A</a:t>
          </a:r>
          <a:r>
            <a:rPr lang="en-US" sz="1400" b="1" kern="1200">
              <a:latin typeface="Times New Roman"/>
              <a:ea typeface="Roboto"/>
              <a:cs typeface="Roboto"/>
            </a:rPr>
            <a:t> set of supervised learning methods used for classification, regression and outlier detection.</a:t>
          </a:r>
          <a:endParaRPr lang="en-US" sz="1400" b="1" kern="1200">
            <a:latin typeface="Times New Roman"/>
          </a:endParaRPr>
        </a:p>
      </dsp:txBody>
      <dsp:txXfrm>
        <a:off x="677" y="1747078"/>
        <a:ext cx="3404531" cy="829854"/>
      </dsp:txXfrm>
    </dsp:sp>
    <dsp:sp modelId="{B2B43F9F-7F57-4E61-A74C-2553478C70D9}">
      <dsp:nvSpPr>
        <dsp:cNvPr id="0" name=""/>
        <dsp:cNvSpPr/>
      </dsp:nvSpPr>
      <dsp:spPr>
        <a:xfrm>
          <a:off x="677" y="2651669"/>
          <a:ext cx="3404531" cy="1479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latin typeface="Avenir Next LT Pro"/>
              <a:ea typeface="Calibri"/>
              <a:cs typeface="Calibri"/>
            </a:rPr>
            <a:t>SVM is a powerful model for classification and regression tasks.</a:t>
          </a:r>
          <a:endParaRPr lang="en-US" sz="1100" kern="1200">
            <a:latin typeface="Avenir Next LT Pro"/>
            <a:cs typeface="Times New Roman"/>
          </a:endParaRPr>
        </a:p>
        <a:p>
          <a:pPr marL="0" lvl="0" indent="0" algn="l" defTabSz="488950">
            <a:lnSpc>
              <a:spcPct val="100000"/>
            </a:lnSpc>
            <a:spcBef>
              <a:spcPct val="0"/>
            </a:spcBef>
            <a:spcAft>
              <a:spcPct val="35000"/>
            </a:spcAft>
            <a:buNone/>
          </a:pPr>
          <a:r>
            <a:rPr lang="en-US" sz="1100" kern="1200">
              <a:latin typeface="Avenir Next LT Pro"/>
              <a:cs typeface="Times New Roman"/>
            </a:rPr>
            <a:t>It finds the best hyperplane to separate classes while maximizing margin.</a:t>
          </a:r>
        </a:p>
        <a:p>
          <a:pPr marL="0" lvl="0" indent="0" algn="l" defTabSz="488950">
            <a:lnSpc>
              <a:spcPct val="100000"/>
            </a:lnSpc>
            <a:spcBef>
              <a:spcPct val="0"/>
            </a:spcBef>
            <a:spcAft>
              <a:spcPct val="35000"/>
            </a:spcAft>
            <a:buNone/>
          </a:pPr>
          <a:r>
            <a:rPr lang="en-US" sz="1100" kern="1200">
              <a:latin typeface="Avenir Next LT Pro"/>
              <a:cs typeface="Times New Roman"/>
            </a:rPr>
            <a:t>SVM is effective in high-dimensional spaces and widely applicable in various fields.</a:t>
          </a:r>
        </a:p>
      </dsp:txBody>
      <dsp:txXfrm>
        <a:off x="677" y="2651669"/>
        <a:ext cx="3404531" cy="1479958"/>
      </dsp:txXfrm>
    </dsp:sp>
    <dsp:sp modelId="{A232B9DD-3C95-4B6F-9F35-9A389BEAB6A7}">
      <dsp:nvSpPr>
        <dsp:cNvPr id="0" name=""/>
        <dsp:cNvSpPr/>
      </dsp:nvSpPr>
      <dsp:spPr>
        <a:xfrm>
          <a:off x="4001001" y="394809"/>
          <a:ext cx="1191585" cy="11915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8DC059-5157-4732-B4F5-BC58E41E97A9}">
      <dsp:nvSpPr>
        <dsp:cNvPr id="0" name=""/>
        <dsp:cNvSpPr/>
      </dsp:nvSpPr>
      <dsp:spPr>
        <a:xfrm>
          <a:off x="4001001" y="1747078"/>
          <a:ext cx="3404531" cy="829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latin typeface="Times New Roman"/>
              <a:cs typeface="Times New Roman"/>
            </a:rPr>
            <a:t>2. Gradient Boosting: A powerful machine learning technique for regression and classification tasks.</a:t>
          </a:r>
          <a:endParaRPr lang="en-US" sz="1400" kern="1200"/>
        </a:p>
      </dsp:txBody>
      <dsp:txXfrm>
        <a:off x="4001001" y="1747078"/>
        <a:ext cx="3404531" cy="829854"/>
      </dsp:txXfrm>
    </dsp:sp>
    <dsp:sp modelId="{B804D54A-6F3A-4B1B-81F5-F7A3117370FB}">
      <dsp:nvSpPr>
        <dsp:cNvPr id="0" name=""/>
        <dsp:cNvSpPr/>
      </dsp:nvSpPr>
      <dsp:spPr>
        <a:xfrm>
          <a:off x="4001001" y="2651669"/>
          <a:ext cx="3404531" cy="1479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b="0" i="0" kern="1200"/>
            <a:t>Sets up a progression of basic models one by one to refine predictions by learning from previous mistakes</a:t>
          </a:r>
          <a:r>
            <a:rPr lang="en-US" sz="1100" kern="1200"/>
            <a:t>.</a:t>
          </a:r>
        </a:p>
        <a:p>
          <a:pPr marL="0" lvl="0" indent="0" algn="l" defTabSz="488950">
            <a:lnSpc>
              <a:spcPct val="100000"/>
            </a:lnSpc>
            <a:spcBef>
              <a:spcPct val="0"/>
            </a:spcBef>
            <a:spcAft>
              <a:spcPct val="35000"/>
            </a:spcAft>
            <a:buNone/>
          </a:pPr>
          <a:r>
            <a:rPr lang="en-US" sz="1100" b="0" i="0" kern="1200"/>
            <a:t>Enhances the loss function by applying gradient descent and regularization methods.</a:t>
          </a:r>
          <a:endParaRPr lang="en-US" sz="1100" kern="1200"/>
        </a:p>
        <a:p>
          <a:pPr marL="0" lvl="0" indent="0" algn="l" defTabSz="488950">
            <a:lnSpc>
              <a:spcPct val="100000"/>
            </a:lnSpc>
            <a:spcBef>
              <a:spcPct val="0"/>
            </a:spcBef>
            <a:spcAft>
              <a:spcPct val="35000"/>
            </a:spcAft>
            <a:buNone/>
          </a:pPr>
          <a:r>
            <a:rPr lang="en-US" sz="1100" b="0" i="0" kern="1200"/>
            <a:t>Frequently utilized implementations feature </a:t>
          </a:r>
          <a:r>
            <a:rPr lang="en-US" sz="1100" b="0" i="0" kern="1200" err="1"/>
            <a:t>XGBoost</a:t>
          </a:r>
          <a:r>
            <a:rPr lang="en-US" sz="1100" b="0" i="0" kern="1200"/>
            <a:t>, </a:t>
          </a:r>
          <a:r>
            <a:rPr lang="en-US" sz="1100" b="0" i="0" kern="1200" err="1"/>
            <a:t>LightGBM</a:t>
          </a:r>
          <a:r>
            <a:rPr lang="en-US" sz="1100" b="0" i="0" kern="1200"/>
            <a:t>, and </a:t>
          </a:r>
          <a:r>
            <a:rPr lang="en-US" sz="1100" b="0" i="0" kern="1200" err="1"/>
            <a:t>CatBoost</a:t>
          </a:r>
          <a:r>
            <a:rPr lang="en-US" sz="1100" b="0" i="0" kern="1200"/>
            <a:t>, renowned for their performance.</a:t>
          </a:r>
          <a:endParaRPr lang="en-US" sz="1100" kern="1200"/>
        </a:p>
      </dsp:txBody>
      <dsp:txXfrm>
        <a:off x="4001001" y="2651669"/>
        <a:ext cx="3404531" cy="1479958"/>
      </dsp:txXfrm>
    </dsp:sp>
    <dsp:sp modelId="{C00E387C-FC23-4BC3-A6CC-8764C1F8DBBB}">
      <dsp:nvSpPr>
        <dsp:cNvPr id="0" name=""/>
        <dsp:cNvSpPr/>
      </dsp:nvSpPr>
      <dsp:spPr>
        <a:xfrm>
          <a:off x="8001326" y="394809"/>
          <a:ext cx="1191585" cy="11915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76154B-0E56-4810-A1BD-381A1058CD15}">
      <dsp:nvSpPr>
        <dsp:cNvPr id="0" name=""/>
        <dsp:cNvSpPr/>
      </dsp:nvSpPr>
      <dsp:spPr>
        <a:xfrm>
          <a:off x="8001326" y="1747078"/>
          <a:ext cx="3404531" cy="829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1" kern="1200">
              <a:latin typeface="Times New Roman"/>
              <a:cs typeface="Times New Roman"/>
            </a:rPr>
            <a:t>3. Neural Networks: Computational models inspired by the human brain.</a:t>
          </a:r>
          <a:endParaRPr lang="en-US" sz="1400" kern="1200">
            <a:latin typeface="Times New Roman"/>
            <a:cs typeface="Times New Roman"/>
          </a:endParaRPr>
        </a:p>
      </dsp:txBody>
      <dsp:txXfrm>
        <a:off x="8001326" y="1747078"/>
        <a:ext cx="3404531" cy="829854"/>
      </dsp:txXfrm>
    </dsp:sp>
    <dsp:sp modelId="{72AE3B26-06F0-483E-8539-8A2E5DFE7B3A}">
      <dsp:nvSpPr>
        <dsp:cNvPr id="0" name=""/>
        <dsp:cNvSpPr/>
      </dsp:nvSpPr>
      <dsp:spPr>
        <a:xfrm>
          <a:off x="8001326" y="2651669"/>
          <a:ext cx="3404531" cy="1479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Consist</a:t>
          </a:r>
          <a:r>
            <a:rPr lang="en-US" sz="1100" b="0" i="0" kern="1200"/>
            <a:t> of neurons that are interconnected and organized into layers.</a:t>
          </a:r>
          <a:endParaRPr lang="en-US" sz="1100" kern="1200"/>
        </a:p>
        <a:p>
          <a:pPr marL="0" lvl="0" indent="0" algn="l" defTabSz="488950">
            <a:lnSpc>
              <a:spcPct val="100000"/>
            </a:lnSpc>
            <a:spcBef>
              <a:spcPct val="0"/>
            </a:spcBef>
            <a:spcAft>
              <a:spcPct val="35000"/>
            </a:spcAft>
            <a:buNone/>
          </a:pPr>
          <a:r>
            <a:rPr lang="en-US" sz="1100" b="0" i="0" kern="1200"/>
            <a:t>Adapt weights and biases iteratively through training by employing optimization methods such as gradient descent</a:t>
          </a:r>
          <a:r>
            <a:rPr lang="en-US" sz="1100" kern="1200"/>
            <a:t>.</a:t>
          </a:r>
        </a:p>
        <a:p>
          <a:pPr marL="0" lvl="0" indent="0" algn="l" defTabSz="488950">
            <a:lnSpc>
              <a:spcPct val="100000"/>
            </a:lnSpc>
            <a:spcBef>
              <a:spcPct val="0"/>
            </a:spcBef>
            <a:spcAft>
              <a:spcPct val="35000"/>
            </a:spcAft>
            <a:buNone/>
          </a:pPr>
          <a:r>
            <a:rPr lang="en-US" sz="1100" b="0" i="0" kern="1200"/>
            <a:t>Different varieties include feedforward, convolutional, and recurrent neural networks, tailored for various tasks.</a:t>
          </a:r>
          <a:endParaRPr lang="en-US" sz="1100" kern="1200"/>
        </a:p>
      </dsp:txBody>
      <dsp:txXfrm>
        <a:off x="8001326" y="2651669"/>
        <a:ext cx="3404531" cy="14799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A665D4-983E-4557-91D7-7F0D2FE47D28}">
      <dsp:nvSpPr>
        <dsp:cNvPr id="0" name=""/>
        <dsp:cNvSpPr/>
      </dsp:nvSpPr>
      <dsp:spPr>
        <a:xfrm>
          <a:off x="0" y="78926"/>
          <a:ext cx="8050024" cy="55165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latin typeface="Calibri"/>
              <a:ea typeface="Calibri"/>
              <a:cs typeface="Calibri"/>
            </a:rPr>
            <a:t>Initialize</a:t>
          </a:r>
        </a:p>
      </dsp:txBody>
      <dsp:txXfrm>
        <a:off x="26930" y="105856"/>
        <a:ext cx="7996164" cy="497795"/>
      </dsp:txXfrm>
    </dsp:sp>
    <dsp:sp modelId="{B2638873-22A0-436C-AE11-DC14F53BDDAB}">
      <dsp:nvSpPr>
        <dsp:cNvPr id="0" name=""/>
        <dsp:cNvSpPr/>
      </dsp:nvSpPr>
      <dsp:spPr>
        <a:xfrm>
          <a:off x="0" y="630581"/>
          <a:ext cx="8050024"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5588"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en-US" sz="1800" kern="1200">
              <a:solidFill>
                <a:srgbClr val="444444"/>
              </a:solidFill>
              <a:latin typeface="Calibri"/>
              <a:ea typeface="Calibri"/>
              <a:cs typeface="Calibri"/>
            </a:rPr>
            <a:t>Initialize the SVM model.</a:t>
          </a:r>
        </a:p>
      </dsp:txBody>
      <dsp:txXfrm>
        <a:off x="0" y="630581"/>
        <a:ext cx="8050024" cy="380880"/>
      </dsp:txXfrm>
    </dsp:sp>
    <dsp:sp modelId="{AA5783CC-64C3-44C5-9644-5355EBF3CB21}">
      <dsp:nvSpPr>
        <dsp:cNvPr id="0" name=""/>
        <dsp:cNvSpPr/>
      </dsp:nvSpPr>
      <dsp:spPr>
        <a:xfrm>
          <a:off x="0" y="1011461"/>
          <a:ext cx="8050024" cy="551655"/>
        </a:xfrm>
        <a:prstGeom prst="roundRect">
          <a:avLst/>
        </a:prstGeom>
        <a:solidFill>
          <a:schemeClr val="accent2">
            <a:hueOff val="5021592"/>
            <a:satOff val="50"/>
            <a:lumOff val="18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latin typeface="Calibri"/>
              <a:ea typeface="Calibri"/>
              <a:cs typeface="Calibri"/>
            </a:rPr>
            <a:t>Define</a:t>
          </a:r>
        </a:p>
      </dsp:txBody>
      <dsp:txXfrm>
        <a:off x="26930" y="1038391"/>
        <a:ext cx="7996164" cy="497795"/>
      </dsp:txXfrm>
    </dsp:sp>
    <dsp:sp modelId="{D0C668D5-F535-48AB-AC37-14FF9F0ABA58}">
      <dsp:nvSpPr>
        <dsp:cNvPr id="0" name=""/>
        <dsp:cNvSpPr/>
      </dsp:nvSpPr>
      <dsp:spPr>
        <a:xfrm>
          <a:off x="0" y="1563117"/>
          <a:ext cx="8050024"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5588"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en-US" sz="1800" kern="1200">
              <a:solidFill>
                <a:srgbClr val="444444"/>
              </a:solidFill>
              <a:latin typeface="Calibri"/>
              <a:ea typeface="Calibri"/>
              <a:cs typeface="Calibri"/>
            </a:rPr>
            <a:t>Define </a:t>
          </a:r>
          <a:r>
            <a:rPr lang="en-US" sz="1800" kern="1200">
              <a:latin typeface="Calibri"/>
              <a:ea typeface="Calibri"/>
              <a:cs typeface="Calibri"/>
            </a:rPr>
            <a:t>the model, with kernels as linear and RBF</a:t>
          </a:r>
        </a:p>
      </dsp:txBody>
      <dsp:txXfrm>
        <a:off x="0" y="1563117"/>
        <a:ext cx="8050024" cy="380880"/>
      </dsp:txXfrm>
    </dsp:sp>
    <dsp:sp modelId="{6E33E626-B542-48B9-8AC7-7AF310CAC404}">
      <dsp:nvSpPr>
        <dsp:cNvPr id="0" name=""/>
        <dsp:cNvSpPr/>
      </dsp:nvSpPr>
      <dsp:spPr>
        <a:xfrm>
          <a:off x="0" y="1943997"/>
          <a:ext cx="8050024" cy="551655"/>
        </a:xfrm>
        <a:prstGeom prst="roundRect">
          <a:avLst/>
        </a:prstGeom>
        <a:solidFill>
          <a:schemeClr val="accent2">
            <a:hueOff val="10043184"/>
            <a:satOff val="101"/>
            <a:lumOff val="3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latin typeface="Calibri"/>
              <a:ea typeface="Calibri"/>
              <a:cs typeface="Calibri"/>
            </a:rPr>
            <a:t>Fit</a:t>
          </a:r>
        </a:p>
      </dsp:txBody>
      <dsp:txXfrm>
        <a:off x="26930" y="1970927"/>
        <a:ext cx="7996164" cy="497795"/>
      </dsp:txXfrm>
    </dsp:sp>
    <dsp:sp modelId="{B6F63AC0-7DB4-4693-96E5-6D036D0D426E}">
      <dsp:nvSpPr>
        <dsp:cNvPr id="0" name=""/>
        <dsp:cNvSpPr/>
      </dsp:nvSpPr>
      <dsp:spPr>
        <a:xfrm>
          <a:off x="0" y="2495652"/>
          <a:ext cx="8050024"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5588"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en-US" sz="1800" kern="1200">
              <a:latin typeface="Avenir Next LT Pro"/>
              <a:ea typeface="Calibri"/>
              <a:cs typeface="Calibri"/>
            </a:rPr>
            <a:t>Fit</a:t>
          </a:r>
          <a:r>
            <a:rPr lang="en-US" sz="1800" kern="1200"/>
            <a:t> the model on the training data with both the kernels </a:t>
          </a:r>
          <a:r>
            <a:rPr lang="en-US" sz="1800" kern="1200">
              <a:solidFill>
                <a:srgbClr val="444444"/>
              </a:solidFill>
              <a:latin typeface="Avenir Next LT Pro"/>
            </a:rPr>
            <a:t>seperately</a:t>
          </a:r>
          <a:r>
            <a:rPr lang="en-US" sz="1800" kern="1200">
              <a:solidFill>
                <a:srgbClr val="444444"/>
              </a:solidFill>
              <a:latin typeface="Calibri"/>
              <a:ea typeface="Calibri"/>
              <a:cs typeface="Calibri"/>
            </a:rPr>
            <a:t>.</a:t>
          </a:r>
        </a:p>
      </dsp:txBody>
      <dsp:txXfrm>
        <a:off x="0" y="2495652"/>
        <a:ext cx="8050024" cy="380880"/>
      </dsp:txXfrm>
    </dsp:sp>
    <dsp:sp modelId="{C955676E-DF27-4D50-8B02-AFFEA92B5EC8}">
      <dsp:nvSpPr>
        <dsp:cNvPr id="0" name=""/>
        <dsp:cNvSpPr/>
      </dsp:nvSpPr>
      <dsp:spPr>
        <a:xfrm>
          <a:off x="0" y="2876532"/>
          <a:ext cx="8050024" cy="551655"/>
        </a:xfrm>
        <a:prstGeom prst="roundRect">
          <a:avLst/>
        </a:prstGeom>
        <a:solidFill>
          <a:schemeClr val="accent2">
            <a:hueOff val="15064775"/>
            <a:satOff val="151"/>
            <a:lumOff val="54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latin typeface="Calibri"/>
              <a:ea typeface="Calibri"/>
              <a:cs typeface="Calibri"/>
            </a:rPr>
            <a:t>Predict</a:t>
          </a:r>
        </a:p>
      </dsp:txBody>
      <dsp:txXfrm>
        <a:off x="26930" y="2903462"/>
        <a:ext cx="7996164" cy="497795"/>
      </dsp:txXfrm>
    </dsp:sp>
    <dsp:sp modelId="{91D3769C-72CB-430D-9E7F-C2053B25DD9C}">
      <dsp:nvSpPr>
        <dsp:cNvPr id="0" name=""/>
        <dsp:cNvSpPr/>
      </dsp:nvSpPr>
      <dsp:spPr>
        <a:xfrm>
          <a:off x="0" y="3428187"/>
          <a:ext cx="8050024"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5588"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solidFill>
                <a:srgbClr val="444444"/>
              </a:solidFill>
              <a:latin typeface="Calibri"/>
              <a:ea typeface="Calibri"/>
              <a:cs typeface="Calibri"/>
            </a:rPr>
            <a:t>Predict the target variable on the test data.</a:t>
          </a:r>
        </a:p>
      </dsp:txBody>
      <dsp:txXfrm>
        <a:off x="0" y="3428187"/>
        <a:ext cx="8050024" cy="380880"/>
      </dsp:txXfrm>
    </dsp:sp>
    <dsp:sp modelId="{56FD5F99-F67E-4B69-BF5D-D54B3D476040}">
      <dsp:nvSpPr>
        <dsp:cNvPr id="0" name=""/>
        <dsp:cNvSpPr/>
      </dsp:nvSpPr>
      <dsp:spPr>
        <a:xfrm>
          <a:off x="0" y="3809067"/>
          <a:ext cx="8050024" cy="551655"/>
        </a:xfrm>
        <a:prstGeom prst="roundRect">
          <a:avLst/>
        </a:prstGeom>
        <a:solidFill>
          <a:schemeClr val="accent2">
            <a:hueOff val="20086368"/>
            <a:satOff val="201"/>
            <a:lumOff val="72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solidFill>
                <a:schemeClr val="bg1"/>
              </a:solidFill>
              <a:latin typeface="Calibri"/>
              <a:ea typeface="Calibri"/>
              <a:cs typeface="Calibri"/>
            </a:rPr>
            <a:t>Evaluate</a:t>
          </a:r>
        </a:p>
      </dsp:txBody>
      <dsp:txXfrm>
        <a:off x="26930" y="3835997"/>
        <a:ext cx="7996164" cy="497795"/>
      </dsp:txXfrm>
    </dsp:sp>
    <dsp:sp modelId="{288CA1F3-D104-4C05-9650-C68B49D2DC9E}">
      <dsp:nvSpPr>
        <dsp:cNvPr id="0" name=""/>
        <dsp:cNvSpPr/>
      </dsp:nvSpPr>
      <dsp:spPr>
        <a:xfrm>
          <a:off x="0" y="4360722"/>
          <a:ext cx="8050024" cy="571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5588" tIns="29210" rIns="163576" bIns="29210" numCol="1" spcCol="1270" anchor="t" anchorCtr="0">
          <a:noAutofit/>
        </a:bodyPr>
        <a:lstStyle/>
        <a:p>
          <a:pPr marL="171450" lvl="1" indent="-171450" algn="l" defTabSz="800100" rtl="0">
            <a:lnSpc>
              <a:spcPct val="90000"/>
            </a:lnSpc>
            <a:spcBef>
              <a:spcPct val="0"/>
            </a:spcBef>
            <a:spcAft>
              <a:spcPct val="20000"/>
            </a:spcAft>
            <a:buChar char="•"/>
          </a:pPr>
          <a:r>
            <a:rPr lang="en-US" sz="1800" kern="1200">
              <a:solidFill>
                <a:srgbClr val="444444"/>
              </a:solidFill>
              <a:latin typeface="Calibri"/>
              <a:ea typeface="Calibri"/>
              <a:cs typeface="Calibri"/>
            </a:rPr>
            <a:t>Evaluate the model performance using Root Mean Squared error (RMSE) on the test set</a:t>
          </a:r>
        </a:p>
      </dsp:txBody>
      <dsp:txXfrm>
        <a:off x="0" y="4360722"/>
        <a:ext cx="8050024" cy="5713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A91910-0894-4059-B856-CE8C305E4E8A}">
      <dsp:nvSpPr>
        <dsp:cNvPr id="0" name=""/>
        <dsp:cNvSpPr/>
      </dsp:nvSpPr>
      <dsp:spPr>
        <a:xfrm>
          <a:off x="0" y="291772"/>
          <a:ext cx="10506456" cy="1965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5418" tIns="270764" rIns="815418" bIns="92456" numCol="1" spcCol="1270" anchor="t" anchorCtr="0">
          <a:noAutofit/>
        </a:bodyPr>
        <a:lstStyle/>
        <a:p>
          <a:pPr marL="114300" lvl="1" indent="-114300" algn="l" defTabSz="577850" rtl="0">
            <a:lnSpc>
              <a:spcPct val="90000"/>
            </a:lnSpc>
            <a:spcBef>
              <a:spcPct val="0"/>
            </a:spcBef>
            <a:spcAft>
              <a:spcPct val="15000"/>
            </a:spcAft>
            <a:buChar char="•"/>
          </a:pPr>
          <a:r>
            <a:rPr lang="en-US" sz="1300" b="0" kern="1200">
              <a:solidFill>
                <a:srgbClr val="000000"/>
              </a:solidFill>
              <a:latin typeface="Avenir Next LT Pro"/>
              <a:ea typeface="Calibri"/>
              <a:cs typeface="Times New Roman"/>
            </a:rPr>
            <a:t>Can handle both linear and nonlinear classification and regression tasks through the use of different kernel functions, making them suitable for a wide range of real-world problems.</a:t>
          </a:r>
          <a:endParaRPr lang="en-US" sz="1300" b="0" kern="1200">
            <a:latin typeface="Avenir Next LT Pro"/>
            <a:cs typeface="Times New Roman"/>
          </a:endParaRPr>
        </a:p>
        <a:p>
          <a:pPr marL="114300" lvl="1" indent="-114300" algn="l" defTabSz="577850">
            <a:lnSpc>
              <a:spcPct val="90000"/>
            </a:lnSpc>
            <a:spcBef>
              <a:spcPct val="0"/>
            </a:spcBef>
            <a:spcAft>
              <a:spcPct val="15000"/>
            </a:spcAft>
            <a:buChar char="•"/>
          </a:pPr>
          <a:endParaRPr lang="en-US" sz="1300" b="0" kern="1200">
            <a:latin typeface="Avenir Next LT Pro"/>
            <a:ea typeface="Calibri"/>
            <a:cs typeface="Times New Roman"/>
          </a:endParaRPr>
        </a:p>
        <a:p>
          <a:pPr marL="114300" lvl="1" indent="-114300" algn="l" defTabSz="577850">
            <a:lnSpc>
              <a:spcPct val="90000"/>
            </a:lnSpc>
            <a:spcBef>
              <a:spcPct val="0"/>
            </a:spcBef>
            <a:spcAft>
              <a:spcPct val="15000"/>
            </a:spcAft>
            <a:buChar char="•"/>
          </a:pPr>
          <a:r>
            <a:rPr lang="en-US" sz="1300" b="0" kern="1200">
              <a:solidFill>
                <a:srgbClr val="000000"/>
              </a:solidFill>
              <a:latin typeface="Avenir Next LT Pro"/>
              <a:cs typeface="Times New Roman"/>
            </a:rPr>
            <a:t>They are robust against overfitting, especially when using appropriate regularization techniques, ensuring stable performance across different datasets.</a:t>
          </a:r>
          <a:endParaRPr lang="en-US" sz="1300" kern="1200">
            <a:latin typeface="Avenir Next LT Pro"/>
          </a:endParaRPr>
        </a:p>
        <a:p>
          <a:pPr marL="114300" lvl="1" indent="-114300" algn="l" defTabSz="577850">
            <a:lnSpc>
              <a:spcPct val="90000"/>
            </a:lnSpc>
            <a:spcBef>
              <a:spcPct val="0"/>
            </a:spcBef>
            <a:spcAft>
              <a:spcPct val="15000"/>
            </a:spcAft>
            <a:buChar char="•"/>
          </a:pPr>
          <a:endParaRPr lang="en-US" sz="1300" b="0" kern="1200">
            <a:latin typeface="Avenir Next LT Pro"/>
            <a:cs typeface="Times New Roman"/>
          </a:endParaRPr>
        </a:p>
        <a:p>
          <a:pPr marL="114300" lvl="1" indent="-114300" algn="l" defTabSz="577850">
            <a:lnSpc>
              <a:spcPct val="90000"/>
            </a:lnSpc>
            <a:spcBef>
              <a:spcPct val="0"/>
            </a:spcBef>
            <a:spcAft>
              <a:spcPct val="15000"/>
            </a:spcAft>
            <a:buChar char="•"/>
          </a:pPr>
          <a:r>
            <a:rPr lang="en-US" sz="1300" b="0" kern="1200">
              <a:solidFill>
                <a:srgbClr val="000000"/>
              </a:solidFill>
              <a:latin typeface="Avenir Next LT Pro"/>
              <a:cs typeface="Times New Roman"/>
            </a:rPr>
            <a:t>SVMs use only a subset of training points (support vectors) to define the decision boundary, making them memory efficient, particularly for large datasets.</a:t>
          </a:r>
          <a:endParaRPr lang="en-US" sz="1300" kern="1200">
            <a:latin typeface="Avenir Next LT Pro"/>
          </a:endParaRPr>
        </a:p>
      </dsp:txBody>
      <dsp:txXfrm>
        <a:off x="0" y="291772"/>
        <a:ext cx="10506456" cy="1965600"/>
      </dsp:txXfrm>
    </dsp:sp>
    <dsp:sp modelId="{7B18D245-6570-476B-BA07-31265C70CFCC}">
      <dsp:nvSpPr>
        <dsp:cNvPr id="0" name=""/>
        <dsp:cNvSpPr/>
      </dsp:nvSpPr>
      <dsp:spPr>
        <a:xfrm>
          <a:off x="525322" y="99892"/>
          <a:ext cx="7354519"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983" tIns="0" rIns="277983" bIns="0" numCol="1" spcCol="1270" anchor="ctr" anchorCtr="0">
          <a:noAutofit/>
        </a:bodyPr>
        <a:lstStyle/>
        <a:p>
          <a:pPr marL="0" lvl="0" indent="0" algn="l" defTabSz="577850">
            <a:lnSpc>
              <a:spcPct val="90000"/>
            </a:lnSpc>
            <a:spcBef>
              <a:spcPct val="0"/>
            </a:spcBef>
            <a:spcAft>
              <a:spcPct val="35000"/>
            </a:spcAft>
            <a:buNone/>
          </a:pPr>
          <a:r>
            <a:rPr lang="en-US" sz="1300" b="1" kern="1200"/>
            <a:t>Strengths:</a:t>
          </a:r>
          <a:endParaRPr lang="en-US" sz="1300" kern="1200"/>
        </a:p>
      </dsp:txBody>
      <dsp:txXfrm>
        <a:off x="544056" y="118626"/>
        <a:ext cx="7317051" cy="346292"/>
      </dsp:txXfrm>
    </dsp:sp>
    <dsp:sp modelId="{A160B486-46C9-41E8-9D35-D6961F22F1AF}">
      <dsp:nvSpPr>
        <dsp:cNvPr id="0" name=""/>
        <dsp:cNvSpPr/>
      </dsp:nvSpPr>
      <dsp:spPr>
        <a:xfrm>
          <a:off x="0" y="2519453"/>
          <a:ext cx="10506456" cy="1965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5418" tIns="270764" rIns="815418"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a:solidFill>
                <a:srgbClr val="000000"/>
              </a:solidFill>
              <a:latin typeface="Avenir Next LT Pro"/>
              <a:cs typeface="Times New Roman"/>
            </a:rPr>
            <a:t>SVMs exhibit strong predictive accuracy, making them a popular choice for classification and regression tasks where high performance is crucial.</a:t>
          </a:r>
          <a:endParaRPr lang="en-US" sz="1300" kern="1200">
            <a:latin typeface="Avenir Next LT Pro"/>
          </a:endParaRPr>
        </a:p>
        <a:p>
          <a:pPr marL="114300" lvl="1" indent="-114300" algn="l" defTabSz="577850">
            <a:lnSpc>
              <a:spcPct val="90000"/>
            </a:lnSpc>
            <a:spcBef>
              <a:spcPct val="0"/>
            </a:spcBef>
            <a:spcAft>
              <a:spcPct val="15000"/>
            </a:spcAft>
            <a:buChar char="•"/>
          </a:pPr>
          <a:endParaRPr lang="en-US" sz="1300" kern="1200">
            <a:latin typeface="Avenir Next LT Pro"/>
            <a:cs typeface="Times New Roman"/>
          </a:endParaRPr>
        </a:p>
        <a:p>
          <a:pPr marL="114300" lvl="1" indent="-114300" algn="l" defTabSz="577850">
            <a:lnSpc>
              <a:spcPct val="90000"/>
            </a:lnSpc>
            <a:spcBef>
              <a:spcPct val="0"/>
            </a:spcBef>
            <a:spcAft>
              <a:spcPct val="15000"/>
            </a:spcAft>
            <a:buChar char="•"/>
          </a:pPr>
          <a:r>
            <a:rPr lang="en-US" sz="1300" kern="1200">
              <a:solidFill>
                <a:srgbClr val="000000"/>
              </a:solidFill>
              <a:latin typeface="Avenir Next LT Pro"/>
              <a:cs typeface="Times New Roman"/>
            </a:rPr>
            <a:t>SVMs naturally handle high-dimensional data and complex relationships between features, allowing them to effectively capture patterns and make accurate predictions in real-world scenarios.</a:t>
          </a:r>
          <a:endParaRPr lang="en-US" sz="1300" kern="1200">
            <a:latin typeface="Avenir Next LT Pro"/>
          </a:endParaRPr>
        </a:p>
        <a:p>
          <a:pPr marL="114300" lvl="1" indent="-114300" algn="l" defTabSz="577850">
            <a:lnSpc>
              <a:spcPct val="90000"/>
            </a:lnSpc>
            <a:spcBef>
              <a:spcPct val="0"/>
            </a:spcBef>
            <a:spcAft>
              <a:spcPct val="15000"/>
            </a:spcAft>
            <a:buChar char="•"/>
          </a:pPr>
          <a:endParaRPr lang="en-US" sz="1300" kern="1200">
            <a:latin typeface="Avenir Next LT Pro"/>
            <a:cs typeface="Times New Roman"/>
          </a:endParaRPr>
        </a:p>
        <a:p>
          <a:pPr marL="114300" lvl="1" indent="-114300" algn="l" defTabSz="577850">
            <a:lnSpc>
              <a:spcPct val="90000"/>
            </a:lnSpc>
            <a:spcBef>
              <a:spcPct val="0"/>
            </a:spcBef>
            <a:spcAft>
              <a:spcPct val="15000"/>
            </a:spcAft>
            <a:buChar char="•"/>
          </a:pPr>
          <a:r>
            <a:rPr lang="en-US" sz="1300" kern="1200">
              <a:solidFill>
                <a:srgbClr val="000000"/>
              </a:solidFill>
              <a:latin typeface="Avenir Next LT Pro"/>
              <a:cs typeface="Times New Roman"/>
            </a:rPr>
            <a:t>SVMs have been successfully applied to various domains, including image classification, text categorization, and bioinformatics, demonstrating their versatility and effectiveness in solving diverse machine learning problems</a:t>
          </a:r>
          <a:endParaRPr lang="en-US" sz="1300" kern="1200">
            <a:latin typeface="Avenir Next LT Pro"/>
          </a:endParaRPr>
        </a:p>
      </dsp:txBody>
      <dsp:txXfrm>
        <a:off x="0" y="2519453"/>
        <a:ext cx="10506456" cy="1965600"/>
      </dsp:txXfrm>
    </dsp:sp>
    <dsp:sp modelId="{3CAF1425-A8BC-4EB6-A544-23F0879FDC1F}">
      <dsp:nvSpPr>
        <dsp:cNvPr id="0" name=""/>
        <dsp:cNvSpPr/>
      </dsp:nvSpPr>
      <dsp:spPr>
        <a:xfrm>
          <a:off x="525322" y="2327573"/>
          <a:ext cx="7354519"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7983" tIns="0" rIns="277983" bIns="0" numCol="1" spcCol="1270" anchor="ctr" anchorCtr="0">
          <a:noAutofit/>
        </a:bodyPr>
        <a:lstStyle/>
        <a:p>
          <a:pPr marL="0" lvl="0" indent="0" algn="l" defTabSz="577850" rtl="0">
            <a:lnSpc>
              <a:spcPct val="90000"/>
            </a:lnSpc>
            <a:spcBef>
              <a:spcPct val="0"/>
            </a:spcBef>
            <a:spcAft>
              <a:spcPct val="35000"/>
            </a:spcAft>
            <a:buNone/>
          </a:pPr>
          <a:r>
            <a:rPr lang="en-US" sz="1300" b="1" kern="1200">
              <a:latin typeface="Avenir Next LT Pro"/>
            </a:rPr>
            <a:t>Reasons for Model Selection</a:t>
          </a:r>
          <a:r>
            <a:rPr lang="en-US" sz="1300" b="1" kern="1200"/>
            <a:t>:</a:t>
          </a:r>
          <a:endParaRPr lang="en-US" sz="1300" kern="1200"/>
        </a:p>
      </dsp:txBody>
      <dsp:txXfrm>
        <a:off x="544056" y="2346307"/>
        <a:ext cx="7317051" cy="3462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A91910-0894-4059-B856-CE8C305E4E8A}">
      <dsp:nvSpPr>
        <dsp:cNvPr id="0" name=""/>
        <dsp:cNvSpPr/>
      </dsp:nvSpPr>
      <dsp:spPr>
        <a:xfrm>
          <a:off x="0" y="1036588"/>
          <a:ext cx="10314285" cy="193445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3849" tIns="562356" rIns="903849" bIns="113792" numCol="1" spcCol="1270" anchor="t" anchorCtr="0">
          <a:noAutofit/>
        </a:bodyPr>
        <a:lstStyle/>
        <a:p>
          <a:pPr marL="171450" lvl="1" indent="-171450" algn="l" defTabSz="711200" rtl="0">
            <a:lnSpc>
              <a:spcPct val="90000"/>
            </a:lnSpc>
            <a:spcBef>
              <a:spcPct val="0"/>
            </a:spcBef>
            <a:spcAft>
              <a:spcPct val="15000"/>
            </a:spcAft>
            <a:buChar char="•"/>
          </a:pPr>
          <a:r>
            <a:rPr lang="en-US" sz="1600" b="0" kern="1200">
              <a:solidFill>
                <a:srgbClr val="000000">
                  <a:hueOff val="0"/>
                  <a:satOff val="0"/>
                  <a:lumOff val="0"/>
                  <a:alphaOff val="0"/>
                </a:srgbClr>
              </a:solidFill>
              <a:latin typeface="Avenir Next LT Pro"/>
              <a:ea typeface="Calibri"/>
              <a:cs typeface="Calibri"/>
            </a:rPr>
            <a:t>Non-linear Relationships</a:t>
          </a:r>
        </a:p>
        <a:p>
          <a:pPr marL="171450" lvl="1" indent="-171450" algn="l" defTabSz="711200">
            <a:lnSpc>
              <a:spcPct val="90000"/>
            </a:lnSpc>
            <a:spcBef>
              <a:spcPct val="0"/>
            </a:spcBef>
            <a:spcAft>
              <a:spcPct val="15000"/>
            </a:spcAft>
            <a:buChar char="•"/>
          </a:pPr>
          <a:endParaRPr lang="en-US" sz="1600" b="0" kern="1200">
            <a:solidFill>
              <a:srgbClr val="000000">
                <a:hueOff val="0"/>
                <a:satOff val="0"/>
                <a:lumOff val="0"/>
                <a:alphaOff val="0"/>
              </a:srgbClr>
            </a:solidFill>
            <a:latin typeface="Avenir Next LT Pro"/>
            <a:ea typeface="Calibri"/>
            <a:cs typeface="Calibri"/>
          </a:endParaRPr>
        </a:p>
        <a:p>
          <a:pPr marL="171450" lvl="1" indent="-171450" algn="l" defTabSz="711200">
            <a:lnSpc>
              <a:spcPct val="90000"/>
            </a:lnSpc>
            <a:spcBef>
              <a:spcPct val="0"/>
            </a:spcBef>
            <a:spcAft>
              <a:spcPct val="15000"/>
            </a:spcAft>
            <a:buChar char="•"/>
          </a:pPr>
          <a:r>
            <a:rPr lang="en-US" sz="1600" b="0" kern="1200">
              <a:solidFill>
                <a:srgbClr val="000000">
                  <a:hueOff val="0"/>
                  <a:satOff val="0"/>
                  <a:lumOff val="0"/>
                  <a:alphaOff val="0"/>
                </a:srgbClr>
              </a:solidFill>
              <a:latin typeface="Avenir Next LT Pro"/>
              <a:ea typeface="Calibri"/>
              <a:cs typeface="Calibri"/>
            </a:rPr>
            <a:t>Incorrect Choice of Kernel.</a:t>
          </a:r>
        </a:p>
        <a:p>
          <a:pPr marL="171450" lvl="1" indent="-171450" algn="l" defTabSz="711200">
            <a:lnSpc>
              <a:spcPct val="90000"/>
            </a:lnSpc>
            <a:spcBef>
              <a:spcPct val="0"/>
            </a:spcBef>
            <a:spcAft>
              <a:spcPct val="15000"/>
            </a:spcAft>
            <a:buChar char="•"/>
          </a:pPr>
          <a:endParaRPr lang="en-US" sz="1600" b="0" kern="1200">
            <a:solidFill>
              <a:srgbClr val="000000">
                <a:hueOff val="0"/>
                <a:satOff val="0"/>
                <a:lumOff val="0"/>
                <a:alphaOff val="0"/>
              </a:srgbClr>
            </a:solidFill>
            <a:latin typeface="Avenir Next LT Pro"/>
            <a:ea typeface="Calibri"/>
            <a:cs typeface="Calibri"/>
          </a:endParaRPr>
        </a:p>
        <a:p>
          <a:pPr marL="171450" lvl="1" indent="-171450" algn="l" defTabSz="711200">
            <a:lnSpc>
              <a:spcPct val="90000"/>
            </a:lnSpc>
            <a:spcBef>
              <a:spcPct val="0"/>
            </a:spcBef>
            <a:spcAft>
              <a:spcPct val="15000"/>
            </a:spcAft>
            <a:buChar char="•"/>
          </a:pPr>
          <a:r>
            <a:rPr lang="en-US" sz="1600" b="0" kern="1200">
              <a:solidFill>
                <a:srgbClr val="000000">
                  <a:hueOff val="0"/>
                  <a:satOff val="0"/>
                  <a:lumOff val="0"/>
                  <a:alphaOff val="0"/>
                </a:srgbClr>
              </a:solidFill>
              <a:latin typeface="Avenir Next LT Pro"/>
              <a:ea typeface="Calibri"/>
              <a:cs typeface="Calibri"/>
            </a:rPr>
            <a:t>Model Complexity.</a:t>
          </a:r>
        </a:p>
      </dsp:txBody>
      <dsp:txXfrm>
        <a:off x="0" y="1036588"/>
        <a:ext cx="10314285" cy="1934458"/>
      </dsp:txXfrm>
    </dsp:sp>
    <dsp:sp modelId="{7B18D245-6570-476B-BA07-31265C70CFCC}">
      <dsp:nvSpPr>
        <dsp:cNvPr id="0" name=""/>
        <dsp:cNvSpPr/>
      </dsp:nvSpPr>
      <dsp:spPr>
        <a:xfrm>
          <a:off x="587260" y="821285"/>
          <a:ext cx="5765581" cy="4317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8130" tIns="0" rIns="308130" bIns="0" numCol="1" spcCol="1270" anchor="ctr" anchorCtr="0">
          <a:noAutofit/>
        </a:bodyPr>
        <a:lstStyle/>
        <a:p>
          <a:pPr marL="0" lvl="0" indent="0" algn="l" defTabSz="622300">
            <a:lnSpc>
              <a:spcPct val="90000"/>
            </a:lnSpc>
            <a:spcBef>
              <a:spcPct val="0"/>
            </a:spcBef>
            <a:spcAft>
              <a:spcPct val="35000"/>
            </a:spcAft>
            <a:buNone/>
          </a:pPr>
          <a:r>
            <a:rPr lang="en-US" sz="1400" b="1" kern="1200"/>
            <a:t>Limitation:</a:t>
          </a:r>
          <a:endParaRPr lang="en-US" sz="1400" kern="1200"/>
        </a:p>
      </dsp:txBody>
      <dsp:txXfrm>
        <a:off x="608336" y="842361"/>
        <a:ext cx="5723429" cy="389586"/>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5/15/2024</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761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5/15/2024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71799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5/15/2024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27019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5/15/2024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37702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5/15/2024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31885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5/15/2024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79191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5/15/2024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07541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5/15/2024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32782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5/15/2024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40700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5/15/2024</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17861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5/15/2024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69130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5/15/2024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006100713"/>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23">
            <a:extLst>
              <a:ext uri="{FF2B5EF4-FFF2-40B4-BE49-F238E27FC236}">
                <a16:creationId xmlns:a16="http://schemas.microsoft.com/office/drawing/2014/main" id="{4DA4374D-F270-4C02-88D7-B751FD9BD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Cracks on the earth">
            <a:extLst>
              <a:ext uri="{FF2B5EF4-FFF2-40B4-BE49-F238E27FC236}">
                <a16:creationId xmlns:a16="http://schemas.microsoft.com/office/drawing/2014/main" id="{F4C9D4A2-07CB-265B-0007-BF2127BBD649}"/>
              </a:ext>
            </a:extLst>
          </p:cNvPr>
          <p:cNvPicPr>
            <a:picLocks noChangeAspect="1"/>
          </p:cNvPicPr>
          <p:nvPr/>
        </p:nvPicPr>
        <p:blipFill rotWithShape="1">
          <a:blip r:embed="rId2">
            <a:alphaModFix amt="60000"/>
          </a:blip>
          <a:srcRect b="4661"/>
          <a:stretch/>
        </p:blipFill>
        <p:spPr>
          <a:xfrm>
            <a:off x="4695" y="10"/>
            <a:ext cx="12191979" cy="6857989"/>
          </a:xfrm>
          <a:prstGeom prst="rect">
            <a:avLst/>
          </a:prstGeom>
        </p:spPr>
      </p:pic>
      <p:sp>
        <p:nvSpPr>
          <p:cNvPr id="28" name="Rectangle 27">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tx1">
              <a:lumMod val="85000"/>
              <a:lumOff val="15000"/>
            </a:schemeClr>
          </a:solidFill>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A8B7C2-A32B-7E65-F5DE-17EBF3A7C77A}"/>
              </a:ext>
            </a:extLst>
          </p:cNvPr>
          <p:cNvSpPr>
            <a:spLocks noGrp="1"/>
          </p:cNvSpPr>
          <p:nvPr>
            <p:ph type="title"/>
          </p:nvPr>
        </p:nvSpPr>
        <p:spPr>
          <a:xfrm>
            <a:off x="1804988" y="1442172"/>
            <a:ext cx="8582025" cy="3341364"/>
          </a:xfrm>
        </p:spPr>
        <p:txBody>
          <a:bodyPr vert="horz" lIns="91440" tIns="45720" rIns="91440" bIns="45720" rtlCol="0" anchor="ctr">
            <a:normAutofit/>
          </a:bodyPr>
          <a:lstStyle/>
          <a:p>
            <a:pPr algn="ctr"/>
            <a:r>
              <a:rPr lang="en-US" sz="7200">
                <a:solidFill>
                  <a:schemeClr val="bg1"/>
                </a:solidFill>
              </a:rPr>
              <a:t>Predictive Japan Earthquake Model</a:t>
            </a:r>
          </a:p>
          <a:p>
            <a:pPr algn="ctr"/>
            <a:endParaRPr lang="en-US" sz="7200"/>
          </a:p>
        </p:txBody>
      </p:sp>
      <p:sp>
        <p:nvSpPr>
          <p:cNvPr id="30" name="Rectangle: Rounded Corners 29">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Subtitle 2">
            <a:extLst>
              <a:ext uri="{FF2B5EF4-FFF2-40B4-BE49-F238E27FC236}">
                <a16:creationId xmlns:a16="http://schemas.microsoft.com/office/drawing/2014/main" id="{C92CD634-9E66-3F7D-3CAC-EAB29CABDE08}"/>
              </a:ext>
            </a:extLst>
          </p:cNvPr>
          <p:cNvSpPr txBox="1">
            <a:spLocks/>
          </p:cNvSpPr>
          <p:nvPr/>
        </p:nvSpPr>
        <p:spPr>
          <a:xfrm>
            <a:off x="2566988" y="3962400"/>
            <a:ext cx="7058025" cy="581025"/>
          </a:xfrm>
          <a:prstGeom prst="rect">
            <a:avLst/>
          </a:prstGeom>
        </p:spPr>
        <p:txBody>
          <a:bodyPr vert="horz" lIns="91440" tIns="45720" rIns="91440" bIns="45720" rtlCol="0" anchor="ct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a:solidFill>
                  <a:srgbClr val="FFFFFF"/>
                </a:solidFill>
              </a:rPr>
              <a:t>Capstone project </a:t>
            </a:r>
            <a:r>
              <a:rPr lang="en-US" sz="2000">
                <a:solidFill>
                  <a:srgbClr val="FFFFFF"/>
                </a:solidFill>
                <a:latin typeface="Avenir Next LT Pro"/>
                <a:cs typeface="Times New Roman"/>
              </a:rPr>
              <a:t>: G6 – Epicenter Visionaries </a:t>
            </a:r>
            <a:endParaRPr lang="en-US">
              <a:solidFill>
                <a:srgbClr val="000000"/>
              </a:solidFill>
              <a:latin typeface="Avenir Next LT Pro"/>
            </a:endParaRPr>
          </a:p>
        </p:txBody>
      </p:sp>
      <p:sp>
        <p:nvSpPr>
          <p:cNvPr id="18" name="Rectangle 17">
            <a:extLst>
              <a:ext uri="{FF2B5EF4-FFF2-40B4-BE49-F238E27FC236}">
                <a16:creationId xmlns:a16="http://schemas.microsoft.com/office/drawing/2014/main" id="{EC519498-63E1-69D4-7260-EEBC5ACD48A9}"/>
              </a:ext>
            </a:extLst>
          </p:cNvPr>
          <p:cNvSpPr/>
          <p:nvPr/>
        </p:nvSpPr>
        <p:spPr>
          <a:xfrm>
            <a:off x="4418885" y="4598055"/>
            <a:ext cx="3271434" cy="26562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Guided by - </a:t>
            </a:r>
            <a:r>
              <a:rPr lang="en-US">
                <a:solidFill>
                  <a:schemeClr val="tx1"/>
                </a:solidFill>
                <a:ea typeface="+mn-lt"/>
                <a:cs typeface="+mn-lt"/>
              </a:rPr>
              <a:t>Prof: Lei Wang</a:t>
            </a:r>
          </a:p>
        </p:txBody>
      </p:sp>
      <p:sp>
        <p:nvSpPr>
          <p:cNvPr id="16" name="TextBox 15">
            <a:extLst>
              <a:ext uri="{FF2B5EF4-FFF2-40B4-BE49-F238E27FC236}">
                <a16:creationId xmlns:a16="http://schemas.microsoft.com/office/drawing/2014/main" id="{3E2981E0-2125-D769-C9AD-1485278E9F3D}"/>
              </a:ext>
            </a:extLst>
          </p:cNvPr>
          <p:cNvSpPr txBox="1"/>
          <p:nvPr/>
        </p:nvSpPr>
        <p:spPr>
          <a:xfrm>
            <a:off x="3777472" y="5236296"/>
            <a:ext cx="4755407" cy="13696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900" b="1" u="sng">
                <a:solidFill>
                  <a:srgbClr val="7D2727"/>
                </a:solidFill>
                <a:highlight>
                  <a:srgbClr val="9D9D9C"/>
                </a:highlight>
                <a:latin typeface="Aptos Serif"/>
                <a:cs typeface="Aptos Serif"/>
              </a:rPr>
              <a:t>Presented by:</a:t>
            </a:r>
            <a:endParaRPr lang="en-US" b="1">
              <a:solidFill>
                <a:srgbClr val="7D2727"/>
              </a:solidFill>
              <a:highlight>
                <a:srgbClr val="9D9D9C"/>
              </a:highlight>
              <a:latin typeface="Avenir Next LT Pro"/>
              <a:cs typeface="Aptos Serif"/>
            </a:endParaRPr>
          </a:p>
          <a:p>
            <a:pPr algn="ctr"/>
            <a:r>
              <a:rPr lang="en-US" sz="1600" b="1">
                <a:solidFill>
                  <a:schemeClr val="bg1"/>
                </a:solidFill>
                <a:latin typeface="Aptos Serif"/>
                <a:cs typeface="Aptos Serif"/>
              </a:rPr>
              <a:t>Vijval Vemula</a:t>
            </a:r>
            <a:endParaRPr lang="en-US" sz="1600" b="1">
              <a:solidFill>
                <a:schemeClr val="bg1"/>
              </a:solidFill>
              <a:latin typeface="Avenir Next LT Pro"/>
              <a:cs typeface="Aptos Serif"/>
            </a:endParaRPr>
          </a:p>
          <a:p>
            <a:pPr algn="ctr"/>
            <a:r>
              <a:rPr lang="en-US" sz="1600" b="1">
                <a:solidFill>
                  <a:schemeClr val="bg1"/>
                </a:solidFill>
                <a:latin typeface="Aptos Serif"/>
                <a:cs typeface="Aptos Serif"/>
              </a:rPr>
              <a:t>Priyanka Pati</a:t>
            </a:r>
            <a:r>
              <a:rPr lang="en-US" sz="1600">
                <a:solidFill>
                  <a:srgbClr val="FFFFFF"/>
                </a:solidFill>
                <a:latin typeface="Aptos Serif"/>
                <a:cs typeface="Aptos Serif"/>
              </a:rPr>
              <a:t>l</a:t>
            </a:r>
          </a:p>
          <a:p>
            <a:pPr algn="ctr"/>
            <a:r>
              <a:rPr lang="en-US" sz="1600" b="1">
                <a:solidFill>
                  <a:schemeClr val="bg1"/>
                </a:solidFill>
                <a:latin typeface="Aptos Serif"/>
                <a:cs typeface="Aptos Serif"/>
              </a:rPr>
              <a:t>Alex Hoang</a:t>
            </a:r>
          </a:p>
          <a:p>
            <a:pPr algn="ctr"/>
            <a:r>
              <a:rPr lang="en-US" sz="1600" b="1">
                <a:solidFill>
                  <a:schemeClr val="bg1"/>
                </a:solidFill>
                <a:latin typeface="Aptos Serif"/>
                <a:cs typeface="Aptos Serif"/>
              </a:rPr>
              <a:t>Mohamed </a:t>
            </a:r>
            <a:r>
              <a:rPr lang="en-US" sz="1600" b="1" err="1">
                <a:solidFill>
                  <a:schemeClr val="bg1"/>
                </a:solidFill>
                <a:latin typeface="Aptos Serif"/>
                <a:cs typeface="Aptos Serif"/>
              </a:rPr>
              <a:t>Shehaf</a:t>
            </a:r>
            <a:r>
              <a:rPr lang="en-US" sz="1600" b="1">
                <a:solidFill>
                  <a:schemeClr val="bg1"/>
                </a:solidFill>
                <a:latin typeface="Aptos Serif"/>
                <a:cs typeface="Aptos Serif"/>
              </a:rPr>
              <a:t> Aakil </a:t>
            </a:r>
            <a:r>
              <a:rPr lang="en-US" sz="1600" b="1" err="1">
                <a:solidFill>
                  <a:schemeClr val="bg1"/>
                </a:solidFill>
                <a:latin typeface="Aptos Serif"/>
                <a:cs typeface="Aptos Serif"/>
              </a:rPr>
              <a:t>Sharfudeen</a:t>
            </a:r>
            <a:endParaRPr lang="en-US" sz="1600" err="1">
              <a:solidFill>
                <a:schemeClr val="bg1"/>
              </a:solidFill>
            </a:endParaRPr>
          </a:p>
        </p:txBody>
      </p:sp>
    </p:spTree>
    <p:extLst>
      <p:ext uri="{BB962C8B-B14F-4D97-AF65-F5344CB8AC3E}">
        <p14:creationId xmlns:p14="http://schemas.microsoft.com/office/powerpoint/2010/main" val="1286376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 name="Rectangle 41">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F76DD4-1699-3746-3684-578A2C1EA3BA}"/>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b="1"/>
              <a:t>Continue</a:t>
            </a:r>
          </a:p>
        </p:txBody>
      </p:sp>
      <p:sp>
        <p:nvSpPr>
          <p:cNvPr id="46" name="Rectangle: Rounded Corners 45">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3" descr="A graph with a red line&#10;&#10;Description automatically generated">
            <a:extLst>
              <a:ext uri="{FF2B5EF4-FFF2-40B4-BE49-F238E27FC236}">
                <a16:creationId xmlns:a16="http://schemas.microsoft.com/office/drawing/2014/main" id="{5488D4FD-84B3-5CB3-BF7B-0C09E5A868AE}"/>
              </a:ext>
            </a:extLst>
          </p:cNvPr>
          <p:cNvPicPr>
            <a:picLocks noChangeAspect="1"/>
          </p:cNvPicPr>
          <p:nvPr/>
        </p:nvPicPr>
        <p:blipFill>
          <a:blip r:embed="rId2"/>
          <a:stretch>
            <a:fillRect/>
          </a:stretch>
        </p:blipFill>
        <p:spPr>
          <a:xfrm>
            <a:off x="425041" y="2139484"/>
            <a:ext cx="5517189" cy="3306803"/>
          </a:xfrm>
          <a:prstGeom prst="rect">
            <a:avLst/>
          </a:prstGeom>
        </p:spPr>
      </p:pic>
      <p:pic>
        <p:nvPicPr>
          <p:cNvPr id="7" name="Picture 6" descr="A graph with a red line and blue dot&#10;&#10;Description automatically generated">
            <a:extLst>
              <a:ext uri="{FF2B5EF4-FFF2-40B4-BE49-F238E27FC236}">
                <a16:creationId xmlns:a16="http://schemas.microsoft.com/office/drawing/2014/main" id="{B66FD429-2299-D781-1D3C-5D857378155C}"/>
              </a:ext>
            </a:extLst>
          </p:cNvPr>
          <p:cNvPicPr>
            <a:picLocks noChangeAspect="1"/>
          </p:cNvPicPr>
          <p:nvPr/>
        </p:nvPicPr>
        <p:blipFill>
          <a:blip r:embed="rId3"/>
          <a:stretch>
            <a:fillRect/>
          </a:stretch>
        </p:blipFill>
        <p:spPr>
          <a:xfrm>
            <a:off x="6249771" y="2139484"/>
            <a:ext cx="5517189" cy="3306803"/>
          </a:xfrm>
          <a:prstGeom prst="rect">
            <a:avLst/>
          </a:prstGeom>
        </p:spPr>
      </p:pic>
      <p:pic>
        <p:nvPicPr>
          <p:cNvPr id="3" name="Picture 2" descr="A black background with white text&#10;&#10;Description automatically generated">
            <a:extLst>
              <a:ext uri="{FF2B5EF4-FFF2-40B4-BE49-F238E27FC236}">
                <a16:creationId xmlns:a16="http://schemas.microsoft.com/office/drawing/2014/main" id="{ED0382ED-E7B7-48D7-8457-C8AF6F3970A6}"/>
              </a:ext>
            </a:extLst>
          </p:cNvPr>
          <p:cNvPicPr>
            <a:picLocks noChangeAspect="1"/>
          </p:cNvPicPr>
          <p:nvPr/>
        </p:nvPicPr>
        <p:blipFill>
          <a:blip r:embed="rId4"/>
          <a:stretch>
            <a:fillRect/>
          </a:stretch>
        </p:blipFill>
        <p:spPr>
          <a:xfrm>
            <a:off x="2263486" y="5627542"/>
            <a:ext cx="7533410" cy="916132"/>
          </a:xfrm>
          <a:prstGeom prst="rect">
            <a:avLst/>
          </a:prstGeom>
        </p:spPr>
      </p:pic>
    </p:spTree>
    <p:extLst>
      <p:ext uri="{BB962C8B-B14F-4D97-AF65-F5344CB8AC3E}">
        <p14:creationId xmlns:p14="http://schemas.microsoft.com/office/powerpoint/2010/main" val="873237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051148-202C-833C-A24D-1C1C1BC19229}"/>
              </a:ext>
            </a:extLst>
          </p:cNvPr>
          <p:cNvSpPr>
            <a:spLocks noGrp="1"/>
          </p:cNvSpPr>
          <p:nvPr>
            <p:ph type="title"/>
          </p:nvPr>
        </p:nvSpPr>
        <p:spPr>
          <a:xfrm>
            <a:off x="841248" y="251312"/>
            <a:ext cx="10506456" cy="1010264"/>
          </a:xfrm>
        </p:spPr>
        <p:txBody>
          <a:bodyPr anchor="ctr">
            <a:normAutofit/>
          </a:bodyPr>
          <a:lstStyle/>
          <a:p>
            <a:r>
              <a:rPr lang="en-US" sz="3800" b="1"/>
              <a:t>Continue</a:t>
            </a:r>
          </a:p>
        </p:txBody>
      </p:sp>
      <p:sp>
        <p:nvSpPr>
          <p:cNvPr id="22" name="Rectangle 21">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6" name="Content Placeholder 2">
            <a:extLst>
              <a:ext uri="{FF2B5EF4-FFF2-40B4-BE49-F238E27FC236}">
                <a16:creationId xmlns:a16="http://schemas.microsoft.com/office/drawing/2014/main" id="{443BF7E2-84A9-ED5B-24BC-B6AA4111E22D}"/>
              </a:ext>
            </a:extLst>
          </p:cNvPr>
          <p:cNvGraphicFramePr>
            <a:graphicFrameLocks noGrp="1"/>
          </p:cNvGraphicFramePr>
          <p:nvPr>
            <p:ph idx="1"/>
            <p:extLst>
              <p:ext uri="{D42A27DB-BD31-4B8C-83A1-F6EECF244321}">
                <p14:modId xmlns:p14="http://schemas.microsoft.com/office/powerpoint/2010/main" val="977331199"/>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1310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051148-202C-833C-A24D-1C1C1BC19229}"/>
              </a:ext>
            </a:extLst>
          </p:cNvPr>
          <p:cNvSpPr>
            <a:spLocks noGrp="1"/>
          </p:cNvSpPr>
          <p:nvPr>
            <p:ph type="title"/>
          </p:nvPr>
        </p:nvSpPr>
        <p:spPr>
          <a:xfrm>
            <a:off x="841248" y="251312"/>
            <a:ext cx="10506456" cy="1010264"/>
          </a:xfrm>
        </p:spPr>
        <p:txBody>
          <a:bodyPr anchor="ctr">
            <a:normAutofit/>
          </a:bodyPr>
          <a:lstStyle/>
          <a:p>
            <a:r>
              <a:rPr lang="en-US" sz="3800" b="1"/>
              <a:t>Continue</a:t>
            </a:r>
          </a:p>
        </p:txBody>
      </p:sp>
      <p:sp>
        <p:nvSpPr>
          <p:cNvPr id="22" name="Rectangle 21">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6" name="Content Placeholder 2">
            <a:extLst>
              <a:ext uri="{FF2B5EF4-FFF2-40B4-BE49-F238E27FC236}">
                <a16:creationId xmlns:a16="http://schemas.microsoft.com/office/drawing/2014/main" id="{443BF7E2-84A9-ED5B-24BC-B6AA4111E22D}"/>
              </a:ext>
            </a:extLst>
          </p:cNvPr>
          <p:cNvGraphicFramePr>
            <a:graphicFrameLocks noGrp="1"/>
          </p:cNvGraphicFramePr>
          <p:nvPr>
            <p:ph idx="1"/>
            <p:extLst>
              <p:ext uri="{D42A27DB-BD31-4B8C-83A1-F6EECF244321}">
                <p14:modId xmlns:p14="http://schemas.microsoft.com/office/powerpoint/2010/main" val="3102985170"/>
              </p:ext>
            </p:extLst>
          </p:nvPr>
        </p:nvGraphicFramePr>
        <p:xfrm>
          <a:off x="955193" y="752839"/>
          <a:ext cx="11645875" cy="4007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3048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CE9509-FF7B-39C5-FE05-E84E6948EF02}"/>
              </a:ext>
            </a:extLst>
          </p:cNvPr>
          <p:cNvSpPr>
            <a:spLocks noGrp="1"/>
          </p:cNvSpPr>
          <p:nvPr>
            <p:ph type="title"/>
          </p:nvPr>
        </p:nvSpPr>
        <p:spPr>
          <a:xfrm>
            <a:off x="659234" y="957447"/>
            <a:ext cx="3383280" cy="4943105"/>
          </a:xfrm>
        </p:spPr>
        <p:txBody>
          <a:bodyPr anchor="ctr">
            <a:normAutofit/>
          </a:bodyPr>
          <a:lstStyle/>
          <a:p>
            <a:r>
              <a:rPr lang="en-US" sz="3800" b="1">
                <a:latin typeface="Söhne"/>
              </a:rPr>
              <a:t>Gradient</a:t>
            </a:r>
            <a:r>
              <a:rPr lang="en-US" sz="3800" b="1" i="0">
                <a:effectLst/>
                <a:latin typeface="Söhne"/>
              </a:rPr>
              <a:t> </a:t>
            </a:r>
            <a:r>
              <a:rPr lang="en-US" sz="3800" b="1">
                <a:latin typeface="Söhne"/>
              </a:rPr>
              <a:t>Boosting Regression (GBR)</a:t>
            </a:r>
          </a:p>
        </p:txBody>
      </p:sp>
      <p:sp>
        <p:nvSpPr>
          <p:cNvPr id="43" name="Rectangle 42">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95" name="Content Placeholder 2">
            <a:extLst>
              <a:ext uri="{FF2B5EF4-FFF2-40B4-BE49-F238E27FC236}">
                <a16:creationId xmlns:a16="http://schemas.microsoft.com/office/drawing/2014/main" id="{1B801363-5477-0F4E-86C4-8D0FBB093918}"/>
              </a:ext>
            </a:extLst>
          </p:cNvPr>
          <p:cNvGraphicFramePr>
            <a:graphicFrameLocks/>
          </p:cNvGraphicFramePr>
          <p:nvPr/>
        </p:nvGraphicFramePr>
        <p:xfrm>
          <a:off x="3851379" y="771386"/>
          <a:ext cx="8075595" cy="5547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4145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F76DD4-1699-3746-3684-578A2C1EA3BA}"/>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b="1"/>
              <a:t>Continue</a:t>
            </a:r>
          </a:p>
        </p:txBody>
      </p:sp>
      <p:sp>
        <p:nvSpPr>
          <p:cNvPr id="17" name="Rectangle: Rounded Corners 16">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3" name="Picture 2" descr="A chart with green dots and red line&#10;&#10;Description automatically generated">
            <a:extLst>
              <a:ext uri="{FF2B5EF4-FFF2-40B4-BE49-F238E27FC236}">
                <a16:creationId xmlns:a16="http://schemas.microsoft.com/office/drawing/2014/main" id="{1EA00E3F-8A7A-2B9A-A5CE-6ABF87F96156}"/>
              </a:ext>
            </a:extLst>
          </p:cNvPr>
          <p:cNvPicPr>
            <a:picLocks noChangeAspect="1"/>
          </p:cNvPicPr>
          <p:nvPr/>
        </p:nvPicPr>
        <p:blipFill>
          <a:blip r:embed="rId2"/>
          <a:stretch>
            <a:fillRect/>
          </a:stretch>
        </p:blipFill>
        <p:spPr>
          <a:xfrm>
            <a:off x="48653" y="1959010"/>
            <a:ext cx="6139726" cy="4096512"/>
          </a:xfrm>
          <a:prstGeom prst="rect">
            <a:avLst/>
          </a:prstGeom>
        </p:spPr>
      </p:pic>
      <p:pic>
        <p:nvPicPr>
          <p:cNvPr id="4" name="Content Placeholder 3">
            <a:extLst>
              <a:ext uri="{FF2B5EF4-FFF2-40B4-BE49-F238E27FC236}">
                <a16:creationId xmlns:a16="http://schemas.microsoft.com/office/drawing/2014/main" id="{B5569216-D94E-AA38-5E92-63896E7E12A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7" r="-177" b="21675"/>
          <a:stretch/>
        </p:blipFill>
        <p:spPr>
          <a:xfrm>
            <a:off x="6187605" y="2138392"/>
            <a:ext cx="5998709" cy="2911836"/>
          </a:xfrm>
          <a:prstGeom prst="rect">
            <a:avLst/>
          </a:prstGeom>
        </p:spPr>
      </p:pic>
      <p:pic>
        <p:nvPicPr>
          <p:cNvPr id="5" name="Picture 4" descr="A black text on a white background&#10;&#10;Description automatically generated">
            <a:extLst>
              <a:ext uri="{FF2B5EF4-FFF2-40B4-BE49-F238E27FC236}">
                <a16:creationId xmlns:a16="http://schemas.microsoft.com/office/drawing/2014/main" id="{9E675091-C237-65EB-4027-ECE0919EEE11}"/>
              </a:ext>
            </a:extLst>
          </p:cNvPr>
          <p:cNvPicPr>
            <a:picLocks noChangeAspect="1"/>
          </p:cNvPicPr>
          <p:nvPr/>
        </p:nvPicPr>
        <p:blipFill>
          <a:blip r:embed="rId4"/>
          <a:stretch>
            <a:fillRect/>
          </a:stretch>
        </p:blipFill>
        <p:spPr>
          <a:xfrm>
            <a:off x="6029157" y="5106118"/>
            <a:ext cx="6149475" cy="950397"/>
          </a:xfrm>
          <a:prstGeom prst="rect">
            <a:avLst/>
          </a:prstGeom>
        </p:spPr>
      </p:pic>
    </p:spTree>
    <p:extLst>
      <p:ext uri="{BB962C8B-B14F-4D97-AF65-F5344CB8AC3E}">
        <p14:creationId xmlns:p14="http://schemas.microsoft.com/office/powerpoint/2010/main" val="2166877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51148-202C-833C-A24D-1C1C1BC19229}"/>
              </a:ext>
            </a:extLst>
          </p:cNvPr>
          <p:cNvSpPr>
            <a:spLocks noGrp="1"/>
          </p:cNvSpPr>
          <p:nvPr>
            <p:ph type="title"/>
          </p:nvPr>
        </p:nvSpPr>
        <p:spPr>
          <a:xfrm>
            <a:off x="841248" y="251312"/>
            <a:ext cx="10506456" cy="1010264"/>
          </a:xfrm>
        </p:spPr>
        <p:txBody>
          <a:bodyPr anchor="ctr">
            <a:normAutofit/>
          </a:bodyPr>
          <a:lstStyle/>
          <a:p>
            <a:r>
              <a:rPr lang="en-US" sz="3800" b="1"/>
              <a:t>Continue</a:t>
            </a:r>
          </a:p>
        </p:txBody>
      </p:sp>
      <p:graphicFrame>
        <p:nvGraphicFramePr>
          <p:cNvPr id="16" name="Content Placeholder 2">
            <a:extLst>
              <a:ext uri="{FF2B5EF4-FFF2-40B4-BE49-F238E27FC236}">
                <a16:creationId xmlns:a16="http://schemas.microsoft.com/office/drawing/2014/main" id="{443BF7E2-84A9-ED5B-24BC-B6AA4111E22D}"/>
              </a:ext>
            </a:extLst>
          </p:cNvPr>
          <p:cNvGraphicFramePr>
            <a:graphicFrameLocks noGrp="1"/>
          </p:cNvGraphicFramePr>
          <p:nvPr>
            <p:ph idx="1"/>
            <p:extLst>
              <p:ext uri="{D42A27DB-BD31-4B8C-83A1-F6EECF244321}">
                <p14:modId xmlns:p14="http://schemas.microsoft.com/office/powerpoint/2010/main" val="1589124297"/>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7574983"/>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2C1DFB-5FDE-D36F-6ECB-EB00C1A1B789}"/>
              </a:ext>
            </a:extLst>
          </p:cNvPr>
          <p:cNvSpPr>
            <a:spLocks noGrp="1"/>
          </p:cNvSpPr>
          <p:nvPr>
            <p:ph type="title"/>
          </p:nvPr>
        </p:nvSpPr>
        <p:spPr>
          <a:xfrm>
            <a:off x="659234" y="957447"/>
            <a:ext cx="3383280" cy="4943105"/>
          </a:xfrm>
        </p:spPr>
        <p:txBody>
          <a:bodyPr anchor="ctr">
            <a:normAutofit/>
          </a:bodyPr>
          <a:lstStyle/>
          <a:p>
            <a:r>
              <a:rPr lang="en-US" sz="3800" b="1"/>
              <a:t>Neural</a:t>
            </a:r>
            <a:r>
              <a:rPr lang="en-US" b="0" i="0">
                <a:effectLst/>
                <a:latin typeface="Söhne"/>
              </a:rPr>
              <a:t> </a:t>
            </a:r>
            <a:r>
              <a:rPr lang="en-US" sz="3800" b="1"/>
              <a:t>Networks</a:t>
            </a:r>
          </a:p>
        </p:txBody>
      </p:sp>
      <p:sp>
        <p:nvSpPr>
          <p:cNvPr id="43" name="Rectangle 42">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3" name="Content Placeholder 2">
            <a:extLst>
              <a:ext uri="{FF2B5EF4-FFF2-40B4-BE49-F238E27FC236}">
                <a16:creationId xmlns:a16="http://schemas.microsoft.com/office/drawing/2014/main" id="{8792B3D0-98F5-3E46-3BFA-BC5E4EFD4611}"/>
              </a:ext>
            </a:extLst>
          </p:cNvPr>
          <p:cNvGraphicFramePr>
            <a:graphicFrameLocks noGrp="1"/>
          </p:cNvGraphicFramePr>
          <p:nvPr>
            <p:ph idx="1"/>
            <p:extLst>
              <p:ext uri="{D42A27DB-BD31-4B8C-83A1-F6EECF244321}">
                <p14:modId xmlns:p14="http://schemas.microsoft.com/office/powerpoint/2010/main" val="4170112379"/>
              </p:ext>
            </p:extLst>
          </p:nvPr>
        </p:nvGraphicFramePr>
        <p:xfrm>
          <a:off x="3809305" y="771387"/>
          <a:ext cx="8075595" cy="5547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4234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2B634A-C8D2-0EFD-7372-C30472236C4F}"/>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b="1"/>
              <a:t>Continue</a:t>
            </a:r>
          </a:p>
        </p:txBody>
      </p:sp>
      <p:sp>
        <p:nvSpPr>
          <p:cNvPr id="18" name="Rectangle: Rounded Corners 1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a:extLst>
              <a:ext uri="{FF2B5EF4-FFF2-40B4-BE49-F238E27FC236}">
                <a16:creationId xmlns:a16="http://schemas.microsoft.com/office/drawing/2014/main" id="{DCDEEC26-1A38-EDE4-1E01-3812C7CE11F1}"/>
              </a:ext>
            </a:extLst>
          </p:cNvPr>
          <p:cNvPicPr>
            <a:picLocks noChangeAspect="1"/>
          </p:cNvPicPr>
          <p:nvPr/>
        </p:nvPicPr>
        <p:blipFill>
          <a:blip r:embed="rId2"/>
          <a:stretch>
            <a:fillRect/>
          </a:stretch>
        </p:blipFill>
        <p:spPr>
          <a:xfrm>
            <a:off x="4800" y="2139484"/>
            <a:ext cx="5873908" cy="4317090"/>
          </a:xfrm>
          <a:prstGeom prst="rect">
            <a:avLst/>
          </a:prstGeom>
        </p:spPr>
      </p:pic>
      <p:pic>
        <p:nvPicPr>
          <p:cNvPr id="4" name="Content Placeholder 3">
            <a:extLst>
              <a:ext uri="{FF2B5EF4-FFF2-40B4-BE49-F238E27FC236}">
                <a16:creationId xmlns:a16="http://schemas.microsoft.com/office/drawing/2014/main" id="{83426E32-B543-42EA-BF07-E97CCF2472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82284" y="2140290"/>
            <a:ext cx="6185937" cy="2741491"/>
          </a:xfrm>
          <a:prstGeom prst="rect">
            <a:avLst/>
          </a:prstGeom>
        </p:spPr>
      </p:pic>
      <p:pic>
        <p:nvPicPr>
          <p:cNvPr id="6" name="Picture 5" descr="A close up of numbers&#10;&#10;Description automatically generated">
            <a:extLst>
              <a:ext uri="{FF2B5EF4-FFF2-40B4-BE49-F238E27FC236}">
                <a16:creationId xmlns:a16="http://schemas.microsoft.com/office/drawing/2014/main" id="{6F2873BF-7E55-9EED-3348-C0F499506F1A}"/>
              </a:ext>
            </a:extLst>
          </p:cNvPr>
          <p:cNvPicPr>
            <a:picLocks noChangeAspect="1"/>
          </p:cNvPicPr>
          <p:nvPr/>
        </p:nvPicPr>
        <p:blipFill>
          <a:blip r:embed="rId4"/>
          <a:stretch>
            <a:fillRect/>
          </a:stretch>
        </p:blipFill>
        <p:spPr>
          <a:xfrm>
            <a:off x="5880957" y="5111591"/>
            <a:ext cx="6219678" cy="1117996"/>
          </a:xfrm>
          <a:prstGeom prst="rect">
            <a:avLst/>
          </a:prstGeom>
        </p:spPr>
      </p:pic>
    </p:spTree>
    <p:extLst>
      <p:ext uri="{BB962C8B-B14F-4D97-AF65-F5344CB8AC3E}">
        <p14:creationId xmlns:p14="http://schemas.microsoft.com/office/powerpoint/2010/main" val="2511030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47BF9A-420D-51F0-C9EC-45C36FE70B85}"/>
              </a:ext>
            </a:extLst>
          </p:cNvPr>
          <p:cNvSpPr>
            <a:spLocks noGrp="1"/>
          </p:cNvSpPr>
          <p:nvPr>
            <p:ph type="title"/>
          </p:nvPr>
        </p:nvSpPr>
        <p:spPr>
          <a:xfrm>
            <a:off x="841248" y="251312"/>
            <a:ext cx="10506456" cy="1010264"/>
          </a:xfrm>
        </p:spPr>
        <p:txBody>
          <a:bodyPr anchor="ctr">
            <a:normAutofit/>
          </a:bodyPr>
          <a:lstStyle/>
          <a:p>
            <a:r>
              <a:rPr lang="en-US" sz="3800" b="1"/>
              <a:t>Continue</a:t>
            </a:r>
          </a:p>
        </p:txBody>
      </p:sp>
      <p:sp>
        <p:nvSpPr>
          <p:cNvPr id="22" name="Rectangle 21">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6" name="Content Placeholder 2">
            <a:extLst>
              <a:ext uri="{FF2B5EF4-FFF2-40B4-BE49-F238E27FC236}">
                <a16:creationId xmlns:a16="http://schemas.microsoft.com/office/drawing/2014/main" id="{43FE708F-6728-BC16-5601-19971BCB9687}"/>
              </a:ext>
            </a:extLst>
          </p:cNvPr>
          <p:cNvGraphicFramePr>
            <a:graphicFrameLocks noGrp="1"/>
          </p:cNvGraphicFramePr>
          <p:nvPr>
            <p:ph idx="1"/>
            <p:extLst>
              <p:ext uri="{D42A27DB-BD31-4B8C-83A1-F6EECF244321}">
                <p14:modId xmlns:p14="http://schemas.microsoft.com/office/powerpoint/2010/main" val="1513121913"/>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5718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4720C-F4CA-F77A-180C-84F760975793}"/>
              </a:ext>
            </a:extLst>
          </p:cNvPr>
          <p:cNvSpPr>
            <a:spLocks noGrp="1"/>
          </p:cNvSpPr>
          <p:nvPr>
            <p:ph type="title"/>
          </p:nvPr>
        </p:nvSpPr>
        <p:spPr>
          <a:xfrm>
            <a:off x="841248" y="685800"/>
            <a:ext cx="10506456" cy="1157005"/>
          </a:xfrm>
        </p:spPr>
        <p:txBody>
          <a:bodyPr anchor="b">
            <a:normAutofit/>
          </a:bodyPr>
          <a:lstStyle/>
          <a:p>
            <a:r>
              <a:rPr lang="en-US" sz="3800" b="1"/>
              <a:t>Model</a:t>
            </a:r>
            <a:r>
              <a:rPr lang="en-US" sz="4800" b="0" i="0">
                <a:effectLst/>
                <a:latin typeface="Söhne"/>
              </a:rPr>
              <a:t> </a:t>
            </a:r>
            <a:r>
              <a:rPr lang="en-US" sz="3800" b="1"/>
              <a:t>Evaluation</a:t>
            </a:r>
          </a:p>
        </p:txBody>
      </p:sp>
      <p:sp>
        <p:nvSpPr>
          <p:cNvPr id="12" name="Rectangle 11">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8" name="Content Placeholder 2">
            <a:extLst>
              <a:ext uri="{FF2B5EF4-FFF2-40B4-BE49-F238E27FC236}">
                <a16:creationId xmlns:a16="http://schemas.microsoft.com/office/drawing/2014/main" id="{E001222C-4C34-841F-8B80-16B832467708}"/>
              </a:ext>
            </a:extLst>
          </p:cNvPr>
          <p:cNvGraphicFramePr>
            <a:graphicFrameLocks noGrp="1"/>
          </p:cNvGraphicFramePr>
          <p:nvPr>
            <p:ph idx="1"/>
            <p:extLst>
              <p:ext uri="{D42A27DB-BD31-4B8C-83A1-F6EECF244321}">
                <p14:modId xmlns:p14="http://schemas.microsoft.com/office/powerpoint/2010/main" val="4265012531"/>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4367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A8985A-7937-CF91-7450-38BD1E1DDA06}"/>
              </a:ext>
            </a:extLst>
          </p:cNvPr>
          <p:cNvSpPr>
            <a:spLocks noGrp="1"/>
          </p:cNvSpPr>
          <p:nvPr>
            <p:ph type="title"/>
          </p:nvPr>
        </p:nvSpPr>
        <p:spPr>
          <a:xfrm>
            <a:off x="841248" y="256032"/>
            <a:ext cx="10506456" cy="1014984"/>
          </a:xfrm>
        </p:spPr>
        <p:txBody>
          <a:bodyPr anchor="b">
            <a:normAutofit/>
          </a:bodyPr>
          <a:lstStyle/>
          <a:p>
            <a:r>
              <a:rPr lang="en-US" sz="3800" b="1"/>
              <a:t>Agenda:</a:t>
            </a:r>
          </a:p>
        </p:txBody>
      </p:sp>
      <p:sp>
        <p:nvSpPr>
          <p:cNvPr id="60" name="Rectangle 5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A1296023-BDC2-D49A-D4C7-24473613B6FD}"/>
              </a:ext>
            </a:extLst>
          </p:cNvPr>
          <p:cNvGraphicFramePr>
            <a:graphicFrameLocks noGrp="1"/>
          </p:cNvGraphicFramePr>
          <p:nvPr>
            <p:ph idx="1"/>
            <p:extLst>
              <p:ext uri="{D42A27DB-BD31-4B8C-83A1-F6EECF244321}">
                <p14:modId xmlns:p14="http://schemas.microsoft.com/office/powerpoint/2010/main" val="3927908592"/>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3521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E960EF-146D-0D7A-6A66-4C74D2F5B68A}"/>
              </a:ext>
            </a:extLst>
          </p:cNvPr>
          <p:cNvSpPr>
            <a:spLocks noGrp="1"/>
          </p:cNvSpPr>
          <p:nvPr>
            <p:ph type="title"/>
          </p:nvPr>
        </p:nvSpPr>
        <p:spPr>
          <a:xfrm>
            <a:off x="841248" y="685800"/>
            <a:ext cx="10506456" cy="1157005"/>
          </a:xfrm>
        </p:spPr>
        <p:txBody>
          <a:bodyPr anchor="b">
            <a:normAutofit/>
          </a:bodyPr>
          <a:lstStyle/>
          <a:p>
            <a:r>
              <a:rPr lang="en-US" sz="3800" b="1">
                <a:solidFill>
                  <a:srgbClr val="000000"/>
                </a:solidFill>
                <a:latin typeface="Avenir Next LT Pro"/>
                <a:ea typeface="Calibri"/>
                <a:cs typeface="Calibri"/>
              </a:rPr>
              <a:t>Summary</a:t>
            </a:r>
          </a:p>
        </p:txBody>
      </p:sp>
      <p:sp>
        <p:nvSpPr>
          <p:cNvPr id="21" name="Rectangle 20">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3711A21B-FCFF-A8EB-F198-D9AF18F42D91}"/>
              </a:ext>
            </a:extLst>
          </p:cNvPr>
          <p:cNvGraphicFramePr>
            <a:graphicFrameLocks noGrp="1"/>
          </p:cNvGraphicFramePr>
          <p:nvPr>
            <p:ph idx="1"/>
            <p:extLst>
              <p:ext uri="{D42A27DB-BD31-4B8C-83A1-F6EECF244321}">
                <p14:modId xmlns:p14="http://schemas.microsoft.com/office/powerpoint/2010/main" val="3300995197"/>
              </p:ext>
            </p:extLst>
          </p:nvPr>
        </p:nvGraphicFramePr>
        <p:xfrm>
          <a:off x="908354" y="2092410"/>
          <a:ext cx="10506456" cy="3876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8511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D4DFA-1A70-C264-209F-9905C50486A4}"/>
              </a:ext>
            </a:extLst>
          </p:cNvPr>
          <p:cNvSpPr>
            <a:spLocks noGrp="1"/>
          </p:cNvSpPr>
          <p:nvPr>
            <p:ph type="title"/>
          </p:nvPr>
        </p:nvSpPr>
        <p:spPr/>
        <p:txBody>
          <a:bodyPr/>
          <a:lstStyle/>
          <a:p>
            <a:r>
              <a:rPr lang="en-US" b="1"/>
              <a:t>Lesson Learned</a:t>
            </a:r>
          </a:p>
        </p:txBody>
      </p:sp>
      <p:sp>
        <p:nvSpPr>
          <p:cNvPr id="3" name="Content Placeholder 2">
            <a:extLst>
              <a:ext uri="{FF2B5EF4-FFF2-40B4-BE49-F238E27FC236}">
                <a16:creationId xmlns:a16="http://schemas.microsoft.com/office/drawing/2014/main" id="{9A612C79-B970-FD8D-D020-B43D0DCCDEF6}"/>
              </a:ext>
            </a:extLst>
          </p:cNvPr>
          <p:cNvSpPr>
            <a:spLocks noGrp="1"/>
          </p:cNvSpPr>
          <p:nvPr>
            <p:ph idx="1"/>
          </p:nvPr>
        </p:nvSpPr>
        <p:spPr/>
        <p:txBody>
          <a:bodyPr vert="horz" lIns="91440" tIns="45720" rIns="91440" bIns="45720" rtlCol="0" anchor="t">
            <a:normAutofit/>
          </a:bodyPr>
          <a:lstStyle/>
          <a:p>
            <a:r>
              <a:rPr lang="en-US" sz="2200"/>
              <a:t>Feature Selection is Key</a:t>
            </a:r>
            <a:endParaRPr lang="en-US"/>
          </a:p>
          <a:p>
            <a:pPr lvl="1">
              <a:buFont typeface="Courier New" panose="020B0604020202020204" pitchFamily="34" charset="0"/>
              <a:buChar char="o"/>
            </a:pPr>
            <a:r>
              <a:rPr lang="en-US" sz="2200"/>
              <a:t>Careful selection of influential features improves model performance.</a:t>
            </a:r>
          </a:p>
          <a:p>
            <a:pPr>
              <a:buFont typeface="Arial"/>
              <a:buChar char="•"/>
            </a:pPr>
            <a:r>
              <a:rPr lang="en-US" sz="2200">
                <a:latin typeface="Avenir Next LT Pro"/>
                <a:cs typeface="Arial"/>
              </a:rPr>
              <a:t>Data Preprocessing Matters</a:t>
            </a:r>
          </a:p>
          <a:p>
            <a:pPr marL="971550" lvl="1" indent="-285750">
              <a:buFont typeface="Courier New,monospace"/>
              <a:buChar char="o"/>
            </a:pPr>
            <a:r>
              <a:rPr lang="en-US" sz="2200">
                <a:latin typeface="Avenir Next LT Pro"/>
                <a:cs typeface="Arial"/>
              </a:rPr>
              <a:t>Proper cleaning and normalization enhance model effectiveness.</a:t>
            </a:r>
            <a:endParaRPr lang="en-US"/>
          </a:p>
          <a:p>
            <a:r>
              <a:rPr lang="en-US" sz="2200"/>
              <a:t>Evaluate and Interpret Results</a:t>
            </a:r>
          </a:p>
          <a:p>
            <a:pPr lvl="1">
              <a:buFont typeface="Courier New,monospace" panose="020B0604020202020204" pitchFamily="34" charset="0"/>
              <a:buChar char="o"/>
            </a:pPr>
            <a:r>
              <a:rPr lang="en-US" sz="2200"/>
              <a:t>Use metrics like RMSE for model assessment and feature importance analysis for insights.</a:t>
            </a:r>
          </a:p>
          <a:p>
            <a:endParaRPr lang="en-US"/>
          </a:p>
        </p:txBody>
      </p:sp>
    </p:spTree>
    <p:extLst>
      <p:ext uri="{BB962C8B-B14F-4D97-AF65-F5344CB8AC3E}">
        <p14:creationId xmlns:p14="http://schemas.microsoft.com/office/powerpoint/2010/main" val="306208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Rectangle 2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Free stock photo of aerial view, japan, japanese culture">
            <a:extLst>
              <a:ext uri="{FF2B5EF4-FFF2-40B4-BE49-F238E27FC236}">
                <a16:creationId xmlns:a16="http://schemas.microsoft.com/office/drawing/2014/main" id="{A609532A-5B75-DC0F-00A2-67246A9006D4}"/>
              </a:ext>
            </a:extLst>
          </p:cNvPr>
          <p:cNvPicPr>
            <a:picLocks noChangeAspect="1"/>
          </p:cNvPicPr>
          <p:nvPr/>
        </p:nvPicPr>
        <p:blipFill rotWithShape="1">
          <a:blip r:embed="rId2"/>
          <a:srcRect t="15730"/>
          <a:stretch/>
        </p:blipFill>
        <p:spPr>
          <a:xfrm>
            <a:off x="20" y="10"/>
            <a:ext cx="12191981" cy="6857990"/>
          </a:xfrm>
          <a:prstGeom prst="rect">
            <a:avLst/>
          </a:prstGeom>
        </p:spPr>
      </p:pic>
      <p:sp>
        <p:nvSpPr>
          <p:cNvPr id="31" name="Rectangle 3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836350-8D80-DEA3-6BD1-0E1E81D7CD22}"/>
              </a:ext>
            </a:extLst>
          </p:cNvPr>
          <p:cNvSpPr>
            <a:spLocks noGrp="1"/>
          </p:cNvSpPr>
          <p:nvPr>
            <p:ph type="title"/>
          </p:nvPr>
        </p:nvSpPr>
        <p:spPr>
          <a:xfrm>
            <a:off x="3476050" y="1506417"/>
            <a:ext cx="9078562" cy="2387600"/>
          </a:xfrm>
        </p:spPr>
        <p:txBody>
          <a:bodyPr vert="horz" lIns="91440" tIns="45720" rIns="91440" bIns="45720" rtlCol="0" anchor="b">
            <a:normAutofit/>
          </a:bodyPr>
          <a:lstStyle/>
          <a:p>
            <a:r>
              <a:rPr lang="en-US" sz="6600" b="1">
                <a:solidFill>
                  <a:schemeClr val="bg1"/>
                </a:solidFill>
              </a:rPr>
              <a:t>Thank you</a:t>
            </a:r>
          </a:p>
        </p:txBody>
      </p:sp>
    </p:spTree>
    <p:extLst>
      <p:ext uri="{BB962C8B-B14F-4D97-AF65-F5344CB8AC3E}">
        <p14:creationId xmlns:p14="http://schemas.microsoft.com/office/powerpoint/2010/main" val="1380974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458A1B-457A-7EE5-13FC-CD3CD5879F4A}"/>
              </a:ext>
            </a:extLst>
          </p:cNvPr>
          <p:cNvSpPr>
            <a:spLocks noGrp="1"/>
          </p:cNvSpPr>
          <p:nvPr>
            <p:ph type="title"/>
          </p:nvPr>
        </p:nvSpPr>
        <p:spPr>
          <a:xfrm>
            <a:off x="841248" y="251312"/>
            <a:ext cx="10506456" cy="1010264"/>
          </a:xfrm>
        </p:spPr>
        <p:txBody>
          <a:bodyPr anchor="ctr">
            <a:normAutofit/>
          </a:bodyPr>
          <a:lstStyle/>
          <a:p>
            <a:r>
              <a:rPr lang="en-US" sz="3800" b="1"/>
              <a:t>Introduction</a:t>
            </a:r>
          </a:p>
        </p:txBody>
      </p:sp>
      <p:sp>
        <p:nvSpPr>
          <p:cNvPr id="87" name="Rectangle 86">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2" name="Content Placeholder 2">
            <a:extLst>
              <a:ext uri="{FF2B5EF4-FFF2-40B4-BE49-F238E27FC236}">
                <a16:creationId xmlns:a16="http://schemas.microsoft.com/office/drawing/2014/main" id="{9E726E8C-0CF1-DF1D-2847-B5E0467D7851}"/>
              </a:ext>
            </a:extLst>
          </p:cNvPr>
          <p:cNvGraphicFramePr>
            <a:graphicFrameLocks noGrp="1"/>
          </p:cNvGraphicFramePr>
          <p:nvPr>
            <p:ph idx="1"/>
            <p:extLst>
              <p:ext uri="{D42A27DB-BD31-4B8C-83A1-F6EECF244321}">
                <p14:modId xmlns:p14="http://schemas.microsoft.com/office/powerpoint/2010/main" val="1959286360"/>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93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Freeform: Shape 3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 name="Freeform: Shape 4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ECF718-E920-885E-51C0-3E451C0C4A58}"/>
              </a:ext>
            </a:extLst>
          </p:cNvPr>
          <p:cNvSpPr>
            <a:spLocks noGrp="1"/>
          </p:cNvSpPr>
          <p:nvPr>
            <p:ph type="title"/>
          </p:nvPr>
        </p:nvSpPr>
        <p:spPr>
          <a:xfrm>
            <a:off x="838200" y="253397"/>
            <a:ext cx="10515600" cy="1273233"/>
          </a:xfrm>
        </p:spPr>
        <p:txBody>
          <a:bodyPr>
            <a:normAutofit/>
          </a:bodyPr>
          <a:lstStyle/>
          <a:p>
            <a:r>
              <a:rPr lang="en-US" sz="3800" b="1"/>
              <a:t>Predictive Modeling Problem Definition</a:t>
            </a:r>
          </a:p>
        </p:txBody>
      </p:sp>
      <p:sp>
        <p:nvSpPr>
          <p:cNvPr id="44" name="Rectangle 4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Content Placeholder 2">
            <a:extLst>
              <a:ext uri="{FF2B5EF4-FFF2-40B4-BE49-F238E27FC236}">
                <a16:creationId xmlns:a16="http://schemas.microsoft.com/office/drawing/2014/main" id="{31F0E443-B123-5A11-5D0D-0A225174863D}"/>
              </a:ext>
            </a:extLst>
          </p:cNvPr>
          <p:cNvSpPr>
            <a:spLocks noGrp="1"/>
          </p:cNvSpPr>
          <p:nvPr>
            <p:ph idx="1"/>
          </p:nvPr>
        </p:nvSpPr>
        <p:spPr>
          <a:xfrm>
            <a:off x="833525" y="2127411"/>
            <a:ext cx="10613771" cy="3694176"/>
          </a:xfrm>
        </p:spPr>
        <p:txBody>
          <a:bodyPr vert="horz" lIns="91440" tIns="45720" rIns="91440" bIns="45720" rtlCol="0" anchor="t">
            <a:noAutofit/>
          </a:bodyPr>
          <a:lstStyle/>
          <a:p>
            <a:pPr>
              <a:lnSpc>
                <a:spcPct val="100000"/>
              </a:lnSpc>
            </a:pPr>
            <a:r>
              <a:rPr lang="en-US" sz="1800" b="1">
                <a:latin typeface="Times New Roman"/>
                <a:cs typeface="Times New Roman"/>
              </a:rPr>
              <a:t>Objective</a:t>
            </a:r>
            <a:r>
              <a:rPr lang="en-US" sz="1800">
                <a:latin typeface="Times New Roman"/>
                <a:cs typeface="Times New Roman"/>
              </a:rPr>
              <a:t>: To predict the magnitude of earthquakes in Japan, aiming to understand and anticipate seismic activity.</a:t>
            </a:r>
          </a:p>
          <a:p>
            <a:pPr>
              <a:lnSpc>
                <a:spcPct val="100000"/>
              </a:lnSpc>
              <a:buFont typeface="Arial" panose="020B0604020202020204" pitchFamily="34" charset="0"/>
              <a:buChar char="•"/>
            </a:pPr>
            <a:r>
              <a:rPr lang="en-US" sz="1800" b="1" i="0">
                <a:effectLst/>
                <a:latin typeface="Times New Roman"/>
                <a:cs typeface="Times New Roman"/>
              </a:rPr>
              <a:t>Hypothesis</a:t>
            </a:r>
            <a:r>
              <a:rPr lang="en-US" sz="1800" b="0" i="0">
                <a:effectLst/>
                <a:latin typeface="Times New Roman"/>
                <a:cs typeface="Times New Roman"/>
              </a:rPr>
              <a:t>: The magnitude of earthquakes in Japan is influenced by a combination of spatial and temporal factors, including geographical coordinates, depth of the earthquake, time of occurrence, and seismic energy released.</a:t>
            </a:r>
          </a:p>
          <a:p>
            <a:pPr>
              <a:lnSpc>
                <a:spcPct val="100000"/>
              </a:lnSpc>
              <a:buFont typeface="Arial" panose="020B0604020202020204" pitchFamily="34" charset="0"/>
              <a:buChar char="•"/>
            </a:pPr>
            <a:r>
              <a:rPr lang="en-US" sz="1800" b="1" i="0">
                <a:effectLst/>
                <a:latin typeface="Times New Roman"/>
                <a:cs typeface="Times New Roman"/>
              </a:rPr>
              <a:t>Input Data Features</a:t>
            </a:r>
            <a:r>
              <a:rPr lang="en-US" sz="1800" b="0" i="0">
                <a:effectLst/>
                <a:latin typeface="Times New Roman"/>
                <a:cs typeface="Times New Roman"/>
              </a:rPr>
              <a:t>:</a:t>
            </a:r>
          </a:p>
          <a:p>
            <a:pPr lvl="1">
              <a:lnSpc>
                <a:spcPct val="100000"/>
              </a:lnSpc>
              <a:buFont typeface="Wingdings" panose="020B0604020202020204" pitchFamily="34" charset="0"/>
              <a:buChar char="ü"/>
            </a:pPr>
            <a:r>
              <a:rPr lang="en-US" sz="1800" b="0" i="0">
                <a:effectLst/>
                <a:latin typeface="Times New Roman"/>
                <a:cs typeface="Times New Roman"/>
              </a:rPr>
              <a:t>Time: Timestamp indicating when the earthquake occurred.</a:t>
            </a:r>
          </a:p>
          <a:p>
            <a:pPr lvl="1">
              <a:lnSpc>
                <a:spcPct val="100000"/>
              </a:lnSpc>
              <a:buFont typeface="Wingdings" panose="020B0604020202020204" pitchFamily="34" charset="0"/>
              <a:buChar char="ü"/>
            </a:pPr>
            <a:r>
              <a:rPr lang="en-US" sz="1800" b="0" i="0">
                <a:effectLst/>
                <a:latin typeface="Times New Roman"/>
                <a:cs typeface="Times New Roman"/>
              </a:rPr>
              <a:t>Geographical Coordinates: Latitude and longitude of the earthquake epicenter.</a:t>
            </a:r>
          </a:p>
          <a:p>
            <a:pPr lvl="1">
              <a:lnSpc>
                <a:spcPct val="100000"/>
              </a:lnSpc>
              <a:buFont typeface="Wingdings" panose="020B0604020202020204" pitchFamily="34" charset="0"/>
              <a:buChar char="ü"/>
            </a:pPr>
            <a:r>
              <a:rPr lang="en-US" sz="1800" b="0" i="0">
                <a:effectLst/>
                <a:latin typeface="Times New Roman"/>
                <a:cs typeface="Times New Roman"/>
              </a:rPr>
              <a:t>Depth: Depth of the earthquake epicenter below the Earth's surface.</a:t>
            </a:r>
          </a:p>
          <a:p>
            <a:pPr lvl="1">
              <a:lnSpc>
                <a:spcPct val="100000"/>
              </a:lnSpc>
              <a:buFont typeface="Wingdings" panose="020B0604020202020204" pitchFamily="34" charset="0"/>
              <a:buChar char="ü"/>
            </a:pPr>
            <a:r>
              <a:rPr lang="en-US" sz="1800" b="0" i="0">
                <a:effectLst/>
                <a:latin typeface="Times New Roman"/>
                <a:cs typeface="Times New Roman"/>
              </a:rPr>
              <a:t>Magnitude: Measure of the earthquake's strength.</a:t>
            </a:r>
          </a:p>
          <a:p>
            <a:pPr lvl="1">
              <a:lnSpc>
                <a:spcPct val="100000"/>
              </a:lnSpc>
              <a:buFont typeface="Wingdings" panose="020B0604020202020204" pitchFamily="34" charset="0"/>
              <a:buChar char="ü"/>
            </a:pPr>
            <a:r>
              <a:rPr lang="en-US" sz="1800" b="0" i="0">
                <a:effectLst/>
                <a:latin typeface="Times New Roman"/>
                <a:cs typeface="Times New Roman"/>
              </a:rPr>
              <a:t>Seismic Energy: Indicator of the energy released during the earthquake.</a:t>
            </a:r>
          </a:p>
          <a:p>
            <a:pPr lvl="1">
              <a:lnSpc>
                <a:spcPct val="100000"/>
              </a:lnSpc>
              <a:buFont typeface="Wingdings" panose="020B0604020202020204" pitchFamily="34" charset="0"/>
              <a:buChar char="ü"/>
            </a:pPr>
            <a:r>
              <a:rPr lang="en-US" sz="1800" b="0" i="0">
                <a:effectLst/>
                <a:latin typeface="Times New Roman"/>
                <a:cs typeface="Times New Roman"/>
              </a:rPr>
              <a:t>Additional Features: Various seismic and geographical attributes such as type, distance to key cities, and seismic network details.</a:t>
            </a:r>
          </a:p>
          <a:p>
            <a:pPr>
              <a:lnSpc>
                <a:spcPct val="100000"/>
              </a:lnSpc>
              <a:buFont typeface="Arial" panose="020B0604020202020204" pitchFamily="34" charset="0"/>
              <a:buChar char="•"/>
            </a:pPr>
            <a:endParaRPr lang="en-US" sz="1500" b="0" i="0">
              <a:effectLst/>
              <a:latin typeface="Söhne"/>
            </a:endParaRPr>
          </a:p>
          <a:p>
            <a:pPr>
              <a:lnSpc>
                <a:spcPct val="100000"/>
              </a:lnSpc>
            </a:pPr>
            <a:endParaRPr lang="en-US" sz="1500"/>
          </a:p>
        </p:txBody>
      </p:sp>
    </p:spTree>
    <p:extLst>
      <p:ext uri="{BB962C8B-B14F-4D97-AF65-F5344CB8AC3E}">
        <p14:creationId xmlns:p14="http://schemas.microsoft.com/office/powerpoint/2010/main" val="3738142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Freeform: Shape 28">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Freeform: Shape 29">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E55AA9-5E90-C4FB-246A-F42232566095}"/>
              </a:ext>
            </a:extLst>
          </p:cNvPr>
          <p:cNvSpPr>
            <a:spLocks noGrp="1"/>
          </p:cNvSpPr>
          <p:nvPr>
            <p:ph type="title"/>
          </p:nvPr>
        </p:nvSpPr>
        <p:spPr>
          <a:xfrm>
            <a:off x="838200" y="253397"/>
            <a:ext cx="10515600" cy="1273233"/>
          </a:xfrm>
        </p:spPr>
        <p:txBody>
          <a:bodyPr>
            <a:normAutofit/>
          </a:bodyPr>
          <a:lstStyle/>
          <a:p>
            <a:r>
              <a:rPr lang="en-US" sz="3800" b="1"/>
              <a:t>Continue</a:t>
            </a:r>
          </a:p>
        </p:txBody>
      </p:sp>
      <p:sp>
        <p:nvSpPr>
          <p:cNvPr id="31" name="Rectangle 30">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6" name="Content Placeholder 2">
            <a:extLst>
              <a:ext uri="{FF2B5EF4-FFF2-40B4-BE49-F238E27FC236}">
                <a16:creationId xmlns:a16="http://schemas.microsoft.com/office/drawing/2014/main" id="{41A066AC-0D29-5FBF-4C5D-2508E3E346F4}"/>
              </a:ext>
            </a:extLst>
          </p:cNvPr>
          <p:cNvGraphicFramePr>
            <a:graphicFrameLocks noGrp="1"/>
          </p:cNvGraphicFramePr>
          <p:nvPr>
            <p:ph idx="1"/>
            <p:extLst>
              <p:ext uri="{D42A27DB-BD31-4B8C-83A1-F6EECF244321}">
                <p14:modId xmlns:p14="http://schemas.microsoft.com/office/powerpoint/2010/main" val="2740349770"/>
              </p:ext>
            </p:extLst>
          </p:nvPr>
        </p:nvGraphicFramePr>
        <p:xfrm>
          <a:off x="838200" y="2217340"/>
          <a:ext cx="10515600" cy="3954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501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839249-4B69-6050-ABFD-933C6678B0A2}"/>
              </a:ext>
            </a:extLst>
          </p:cNvPr>
          <p:cNvSpPr>
            <a:spLocks noGrp="1"/>
          </p:cNvSpPr>
          <p:nvPr>
            <p:ph type="title"/>
          </p:nvPr>
        </p:nvSpPr>
        <p:spPr>
          <a:xfrm>
            <a:off x="659234" y="957447"/>
            <a:ext cx="3383280" cy="4943105"/>
          </a:xfrm>
        </p:spPr>
        <p:txBody>
          <a:bodyPr anchor="ctr">
            <a:normAutofit/>
          </a:bodyPr>
          <a:lstStyle/>
          <a:p>
            <a:r>
              <a:rPr lang="en-US" sz="3800" b="1"/>
              <a:t>Input Data Overview</a:t>
            </a:r>
          </a:p>
        </p:txBody>
      </p:sp>
      <p:sp>
        <p:nvSpPr>
          <p:cNvPr id="41" name="Rectangle 40">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1" name="Content Placeholder 2">
            <a:extLst>
              <a:ext uri="{FF2B5EF4-FFF2-40B4-BE49-F238E27FC236}">
                <a16:creationId xmlns:a16="http://schemas.microsoft.com/office/drawing/2014/main" id="{E4FDCFBA-D281-6DFB-C5FE-A7794B7CA609}"/>
              </a:ext>
            </a:extLst>
          </p:cNvPr>
          <p:cNvGraphicFramePr>
            <a:graphicFrameLocks noGrp="1"/>
          </p:cNvGraphicFramePr>
          <p:nvPr>
            <p:ph idx="1"/>
            <p:extLst>
              <p:ext uri="{D42A27DB-BD31-4B8C-83A1-F6EECF244321}">
                <p14:modId xmlns:p14="http://schemas.microsoft.com/office/powerpoint/2010/main" val="1582701382"/>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5455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5FBCF4-4EE8-D9D8-2177-EF95C5100009}"/>
              </a:ext>
            </a:extLst>
          </p:cNvPr>
          <p:cNvSpPr>
            <a:spLocks noGrp="1"/>
          </p:cNvSpPr>
          <p:nvPr>
            <p:ph type="title"/>
          </p:nvPr>
        </p:nvSpPr>
        <p:spPr>
          <a:xfrm>
            <a:off x="659234" y="957447"/>
            <a:ext cx="3383280" cy="4943105"/>
          </a:xfrm>
        </p:spPr>
        <p:txBody>
          <a:bodyPr anchor="ctr">
            <a:normAutofit/>
          </a:bodyPr>
          <a:lstStyle/>
          <a:p>
            <a:r>
              <a:rPr lang="en-US" sz="3800" b="1"/>
              <a:t>Output</a:t>
            </a:r>
            <a:r>
              <a:rPr lang="en-US" sz="3800" b="1" i="0">
                <a:effectLst/>
                <a:latin typeface="Söhne"/>
              </a:rPr>
              <a:t> </a:t>
            </a:r>
            <a:r>
              <a:rPr lang="en-US" sz="3800" b="1"/>
              <a:t>Definition</a:t>
            </a:r>
          </a:p>
        </p:txBody>
      </p:sp>
      <p:sp>
        <p:nvSpPr>
          <p:cNvPr id="66" name="Rectangle 65">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3" name="Content Placeholder 2">
            <a:extLst>
              <a:ext uri="{FF2B5EF4-FFF2-40B4-BE49-F238E27FC236}">
                <a16:creationId xmlns:a16="http://schemas.microsoft.com/office/drawing/2014/main" id="{6FA96077-AFFE-C584-9FF6-C17BBFE126A6}"/>
              </a:ext>
            </a:extLst>
          </p:cNvPr>
          <p:cNvGraphicFramePr>
            <a:graphicFrameLocks noGrp="1"/>
          </p:cNvGraphicFramePr>
          <p:nvPr>
            <p:ph idx="1"/>
            <p:extLst>
              <p:ext uri="{D42A27DB-BD31-4B8C-83A1-F6EECF244321}">
                <p14:modId xmlns:p14="http://schemas.microsoft.com/office/powerpoint/2010/main" val="2627667614"/>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2506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678F4B-59F9-CCCA-9DA6-A9B88B02074A}"/>
              </a:ext>
            </a:extLst>
          </p:cNvPr>
          <p:cNvSpPr>
            <a:spLocks noGrp="1"/>
          </p:cNvSpPr>
          <p:nvPr>
            <p:ph type="title"/>
          </p:nvPr>
        </p:nvSpPr>
        <p:spPr>
          <a:xfrm>
            <a:off x="841248" y="685800"/>
            <a:ext cx="10506456" cy="1157005"/>
          </a:xfrm>
        </p:spPr>
        <p:txBody>
          <a:bodyPr anchor="b">
            <a:normAutofit/>
          </a:bodyPr>
          <a:lstStyle/>
          <a:p>
            <a:r>
              <a:rPr lang="en-US" sz="4800" b="1"/>
              <a:t>Predictive</a:t>
            </a:r>
            <a:r>
              <a:rPr lang="en-US" sz="4800" b="1" i="0">
                <a:effectLst/>
                <a:latin typeface="Söhne"/>
              </a:rPr>
              <a:t> </a:t>
            </a:r>
            <a:r>
              <a:rPr lang="en-US" sz="4800" b="1"/>
              <a:t>Models</a:t>
            </a:r>
            <a:r>
              <a:rPr lang="en-US" sz="4800" b="1" i="0">
                <a:effectLst/>
                <a:latin typeface="Söhne"/>
              </a:rPr>
              <a:t> </a:t>
            </a:r>
            <a:r>
              <a:rPr lang="en-US" sz="4800" b="1"/>
              <a:t>Overview</a:t>
            </a:r>
          </a:p>
        </p:txBody>
      </p:sp>
      <p:sp>
        <p:nvSpPr>
          <p:cNvPr id="81" name="Rectangle 80">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6" name="Content Placeholder 2">
            <a:extLst>
              <a:ext uri="{FF2B5EF4-FFF2-40B4-BE49-F238E27FC236}">
                <a16:creationId xmlns:a16="http://schemas.microsoft.com/office/drawing/2014/main" id="{4CBD26CA-25E2-A5EB-542C-7E0FD2754A79}"/>
              </a:ext>
            </a:extLst>
          </p:cNvPr>
          <p:cNvGraphicFramePr>
            <a:graphicFrameLocks noGrp="1"/>
          </p:cNvGraphicFramePr>
          <p:nvPr>
            <p:ph idx="1"/>
            <p:extLst>
              <p:ext uri="{D42A27DB-BD31-4B8C-83A1-F6EECF244321}">
                <p14:modId xmlns:p14="http://schemas.microsoft.com/office/powerpoint/2010/main" val="2077868079"/>
              </p:ext>
            </p:extLst>
          </p:nvPr>
        </p:nvGraphicFramePr>
        <p:xfrm>
          <a:off x="357476" y="1962836"/>
          <a:ext cx="11406535" cy="4526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9769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CE9509-FF7B-39C5-FE05-E84E6948EF02}"/>
              </a:ext>
            </a:extLst>
          </p:cNvPr>
          <p:cNvSpPr>
            <a:spLocks noGrp="1"/>
          </p:cNvSpPr>
          <p:nvPr>
            <p:ph type="title"/>
          </p:nvPr>
        </p:nvSpPr>
        <p:spPr>
          <a:xfrm>
            <a:off x="204080" y="1126212"/>
            <a:ext cx="3383280" cy="4943105"/>
          </a:xfrm>
        </p:spPr>
        <p:txBody>
          <a:bodyPr anchor="ctr">
            <a:normAutofit/>
          </a:bodyPr>
          <a:lstStyle/>
          <a:p>
            <a:r>
              <a:rPr lang="en-US" sz="3800" b="1">
                <a:latin typeface="Söhne"/>
              </a:rPr>
              <a:t>Support</a:t>
            </a:r>
            <a:br>
              <a:rPr lang="en-US" sz="3800" b="1">
                <a:latin typeface="Söhne"/>
              </a:rPr>
            </a:br>
            <a:r>
              <a:rPr lang="en-US" sz="3800" b="1">
                <a:latin typeface="Söhne"/>
              </a:rPr>
              <a:t>Vector Machines (SVM)</a:t>
            </a:r>
          </a:p>
        </p:txBody>
      </p:sp>
      <p:sp>
        <p:nvSpPr>
          <p:cNvPr id="43" name="Rectangle 42">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95" name="Content Placeholder 2">
            <a:extLst>
              <a:ext uri="{FF2B5EF4-FFF2-40B4-BE49-F238E27FC236}">
                <a16:creationId xmlns:a16="http://schemas.microsoft.com/office/drawing/2014/main" id="{1B801363-5477-0F4E-86C4-8D0FBB093918}"/>
              </a:ext>
            </a:extLst>
          </p:cNvPr>
          <p:cNvGraphicFramePr>
            <a:graphicFrameLocks/>
          </p:cNvGraphicFramePr>
          <p:nvPr>
            <p:extLst>
              <p:ext uri="{D42A27DB-BD31-4B8C-83A1-F6EECF244321}">
                <p14:modId xmlns:p14="http://schemas.microsoft.com/office/powerpoint/2010/main" val="4247651973"/>
              </p:ext>
            </p:extLst>
          </p:nvPr>
        </p:nvGraphicFramePr>
        <p:xfrm>
          <a:off x="3876950" y="919694"/>
          <a:ext cx="8050024" cy="50109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6283279"/>
      </p:ext>
    </p:extLst>
  </p:cSld>
  <p:clrMapOvr>
    <a:masterClrMapping/>
  </p:clrMapOvr>
</p:sld>
</file>

<file path=ppt/theme/theme1.xml><?xml version="1.0" encoding="utf-8"?>
<a:theme xmlns:a="http://schemas.openxmlformats.org/drawingml/2006/main" name="AccentBoxVTI">
  <a:themeElements>
    <a:clrScheme name="AnalogousFromLightSeedLeftStep">
      <a:dk1>
        <a:srgbClr val="000000"/>
      </a:dk1>
      <a:lt1>
        <a:srgbClr val="FFFFFF"/>
      </a:lt1>
      <a:dk2>
        <a:srgbClr val="3D2441"/>
      </a:dk2>
      <a:lt2>
        <a:srgbClr val="E2E5E8"/>
      </a:lt2>
      <a:accent1>
        <a:srgbClr val="C39B6E"/>
      </a:accent1>
      <a:accent2>
        <a:srgbClr val="C57D73"/>
      </a:accent2>
      <a:accent3>
        <a:srgbClr val="D08DA1"/>
      </a:accent3>
      <a:accent4>
        <a:srgbClr val="C573AE"/>
      </a:accent4>
      <a:accent5>
        <a:srgbClr val="C68DD0"/>
      </a:accent5>
      <a:accent6>
        <a:srgbClr val="9873C5"/>
      </a:accent6>
      <a:hlink>
        <a:srgbClr val="6183AA"/>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Override1.xml><?xml version="1.0" encoding="utf-8"?>
<a:themeOverride xmlns:a="http://schemas.openxmlformats.org/drawingml/2006/main">
  <a:clrScheme name="AnalogousFromLightSeedLeftStep">
    <a:dk1>
      <a:srgbClr val="000000"/>
    </a:dk1>
    <a:lt1>
      <a:srgbClr val="FFFFFF"/>
    </a:lt1>
    <a:dk2>
      <a:srgbClr val="3D2441"/>
    </a:dk2>
    <a:lt2>
      <a:srgbClr val="E2E5E8"/>
    </a:lt2>
    <a:accent1>
      <a:srgbClr val="C39B6E"/>
    </a:accent1>
    <a:accent2>
      <a:srgbClr val="C57D73"/>
    </a:accent2>
    <a:accent3>
      <a:srgbClr val="D08DA1"/>
    </a:accent3>
    <a:accent4>
      <a:srgbClr val="C573AE"/>
    </a:accent4>
    <a:accent5>
      <a:srgbClr val="C68DD0"/>
    </a:accent5>
    <a:accent6>
      <a:srgbClr val="9873C5"/>
    </a:accent6>
    <a:hlink>
      <a:srgbClr val="6183AA"/>
    </a:hlink>
    <a:folHlink>
      <a:srgbClr val="7F7F7F"/>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10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556E8F0-7A47-4412-A747-40EA2438E381}">
  <we:reference id="wa200003964" version="1.0.0.0" store="en-US" storeType="OMEX"/>
  <we:alternateReferences>
    <we:reference id="wa200003964" version="1.0.0.0" store="wa200003964"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22</Slides>
  <Notes>0</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AccentBoxVTI</vt:lpstr>
      <vt:lpstr>Predictive Japan Earthquake Model </vt:lpstr>
      <vt:lpstr>Agenda:</vt:lpstr>
      <vt:lpstr>Introduction</vt:lpstr>
      <vt:lpstr>Predictive Modeling Problem Definition</vt:lpstr>
      <vt:lpstr>Continue</vt:lpstr>
      <vt:lpstr>Input Data Overview</vt:lpstr>
      <vt:lpstr>Output Definition</vt:lpstr>
      <vt:lpstr>Predictive Models Overview</vt:lpstr>
      <vt:lpstr>Support Vector Machines (SVM)</vt:lpstr>
      <vt:lpstr>Continue</vt:lpstr>
      <vt:lpstr>Continue</vt:lpstr>
      <vt:lpstr>Continue</vt:lpstr>
      <vt:lpstr>Gradient Boosting Regression (GBR)</vt:lpstr>
      <vt:lpstr>Continue</vt:lpstr>
      <vt:lpstr>Continue</vt:lpstr>
      <vt:lpstr>Neural Networks</vt:lpstr>
      <vt:lpstr>Continue</vt:lpstr>
      <vt:lpstr>Continue</vt:lpstr>
      <vt:lpstr>Model Evaluation</vt:lpstr>
      <vt:lpstr>Summary</vt:lpstr>
      <vt:lpstr>Lesson Learned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Hoang,Alex</dc:creator>
  <cp:revision>2</cp:revision>
  <dcterms:created xsi:type="dcterms:W3CDTF">2023-10-31T00:27:02Z</dcterms:created>
  <dcterms:modified xsi:type="dcterms:W3CDTF">2024-05-15T17:24:42Z</dcterms:modified>
</cp:coreProperties>
</file>